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6.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6" r:id="rId1"/>
    <p:sldMasterId id="2147484146" r:id="rId2"/>
    <p:sldMasterId id="2147484173" r:id="rId3"/>
    <p:sldMasterId id="2147484205" r:id="rId4"/>
    <p:sldMasterId id="2147484221" r:id="rId5"/>
    <p:sldMasterId id="2147484231" r:id="rId6"/>
    <p:sldMasterId id="2147484235" r:id="rId7"/>
  </p:sldMasterIdLst>
  <p:notesMasterIdLst>
    <p:notesMasterId r:id="rId62"/>
  </p:notesMasterIdLst>
  <p:handoutMasterIdLst>
    <p:handoutMasterId r:id="rId63"/>
  </p:handoutMasterIdLst>
  <p:sldIdLst>
    <p:sldId id="432" r:id="rId8"/>
    <p:sldId id="1663" r:id="rId9"/>
    <p:sldId id="1722" r:id="rId10"/>
    <p:sldId id="1723" r:id="rId11"/>
    <p:sldId id="1655" r:id="rId12"/>
    <p:sldId id="1667" r:id="rId13"/>
    <p:sldId id="1726" r:id="rId14"/>
    <p:sldId id="1727" r:id="rId15"/>
    <p:sldId id="1724" r:id="rId16"/>
    <p:sldId id="1703" r:id="rId17"/>
    <p:sldId id="1706" r:id="rId18"/>
    <p:sldId id="1707" r:id="rId19"/>
    <p:sldId id="1708" r:id="rId20"/>
    <p:sldId id="1709" r:id="rId21"/>
    <p:sldId id="1728" r:id="rId22"/>
    <p:sldId id="1718" r:id="rId23"/>
    <p:sldId id="1719" r:id="rId24"/>
    <p:sldId id="1710" r:id="rId25"/>
    <p:sldId id="1711" r:id="rId26"/>
    <p:sldId id="1713" r:id="rId27"/>
    <p:sldId id="1714" r:id="rId28"/>
    <p:sldId id="1712" r:id="rId29"/>
    <p:sldId id="1717" r:id="rId30"/>
    <p:sldId id="1715" r:id="rId31"/>
    <p:sldId id="1716" r:id="rId32"/>
    <p:sldId id="1720" r:id="rId33"/>
    <p:sldId id="1721" r:id="rId34"/>
    <p:sldId id="1725" r:id="rId35"/>
    <p:sldId id="1702" r:id="rId36"/>
    <p:sldId id="1668" r:id="rId37"/>
    <p:sldId id="1669" r:id="rId38"/>
    <p:sldId id="1670" r:id="rId39"/>
    <p:sldId id="1671" r:id="rId40"/>
    <p:sldId id="1672" r:id="rId41"/>
    <p:sldId id="1673" r:id="rId42"/>
    <p:sldId id="1674" r:id="rId43"/>
    <p:sldId id="1698" r:id="rId44"/>
    <p:sldId id="1695" r:id="rId45"/>
    <p:sldId id="1675" r:id="rId46"/>
    <p:sldId id="1676" r:id="rId47"/>
    <p:sldId id="1677" r:id="rId48"/>
    <p:sldId id="1678" r:id="rId49"/>
    <p:sldId id="1679" r:id="rId50"/>
    <p:sldId id="1681" r:id="rId51"/>
    <p:sldId id="1696" r:id="rId52"/>
    <p:sldId id="1680" r:id="rId53"/>
    <p:sldId id="1682" r:id="rId54"/>
    <p:sldId id="1683" r:id="rId55"/>
    <p:sldId id="1697" r:id="rId56"/>
    <p:sldId id="1684" r:id="rId57"/>
    <p:sldId id="1685" r:id="rId58"/>
    <p:sldId id="1686" r:id="rId59"/>
    <p:sldId id="1657" r:id="rId60"/>
    <p:sldId id="1064" r:id="rId61"/>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18" algn="l" rtl="0" fontAlgn="base">
      <a:spcBef>
        <a:spcPct val="0"/>
      </a:spcBef>
      <a:spcAft>
        <a:spcPct val="0"/>
      </a:spcAft>
      <a:defRPr kern="1200">
        <a:solidFill>
          <a:schemeClr val="tx1"/>
        </a:solidFill>
        <a:latin typeface="Arial" pitchFamily="34" charset="0"/>
        <a:ea typeface="宋体" pitchFamily="2" charset="-122"/>
        <a:cs typeface="+mn-cs"/>
      </a:defRPr>
    </a:lvl2pPr>
    <a:lvl3pPr marL="914035" algn="l" rtl="0" fontAlgn="base">
      <a:spcBef>
        <a:spcPct val="0"/>
      </a:spcBef>
      <a:spcAft>
        <a:spcPct val="0"/>
      </a:spcAft>
      <a:defRPr kern="1200">
        <a:solidFill>
          <a:schemeClr val="tx1"/>
        </a:solidFill>
        <a:latin typeface="Arial" pitchFamily="34" charset="0"/>
        <a:ea typeface="宋体" pitchFamily="2" charset="-122"/>
        <a:cs typeface="+mn-cs"/>
      </a:defRPr>
    </a:lvl3pPr>
    <a:lvl4pPr marL="1371052" algn="l" rtl="0" fontAlgn="base">
      <a:spcBef>
        <a:spcPct val="0"/>
      </a:spcBef>
      <a:spcAft>
        <a:spcPct val="0"/>
      </a:spcAft>
      <a:defRPr kern="1200">
        <a:solidFill>
          <a:schemeClr val="tx1"/>
        </a:solidFill>
        <a:latin typeface="Arial" pitchFamily="34" charset="0"/>
        <a:ea typeface="宋体" pitchFamily="2" charset="-122"/>
        <a:cs typeface="+mn-cs"/>
      </a:defRPr>
    </a:lvl4pPr>
    <a:lvl5pPr marL="1828070" algn="l" rtl="0" fontAlgn="base">
      <a:spcBef>
        <a:spcPct val="0"/>
      </a:spcBef>
      <a:spcAft>
        <a:spcPct val="0"/>
      </a:spcAft>
      <a:defRPr kern="1200">
        <a:solidFill>
          <a:schemeClr val="tx1"/>
        </a:solidFill>
        <a:latin typeface="Arial" pitchFamily="34" charset="0"/>
        <a:ea typeface="宋体" pitchFamily="2" charset="-122"/>
        <a:cs typeface="+mn-cs"/>
      </a:defRPr>
    </a:lvl5pPr>
    <a:lvl6pPr marL="2285088" algn="l" defTabSz="914035" rtl="0" eaLnBrk="1" latinLnBrk="0" hangingPunct="1">
      <a:defRPr kern="1200">
        <a:solidFill>
          <a:schemeClr val="tx1"/>
        </a:solidFill>
        <a:latin typeface="Arial" pitchFamily="34" charset="0"/>
        <a:ea typeface="宋体" pitchFamily="2" charset="-122"/>
        <a:cs typeface="+mn-cs"/>
      </a:defRPr>
    </a:lvl6pPr>
    <a:lvl7pPr marL="2742106" algn="l" defTabSz="914035" rtl="0" eaLnBrk="1" latinLnBrk="0" hangingPunct="1">
      <a:defRPr kern="1200">
        <a:solidFill>
          <a:schemeClr val="tx1"/>
        </a:solidFill>
        <a:latin typeface="Arial" pitchFamily="34" charset="0"/>
        <a:ea typeface="宋体" pitchFamily="2" charset="-122"/>
        <a:cs typeface="+mn-cs"/>
      </a:defRPr>
    </a:lvl7pPr>
    <a:lvl8pPr marL="3199124" algn="l" defTabSz="914035" rtl="0" eaLnBrk="1" latinLnBrk="0" hangingPunct="1">
      <a:defRPr kern="1200">
        <a:solidFill>
          <a:schemeClr val="tx1"/>
        </a:solidFill>
        <a:latin typeface="Arial" pitchFamily="34" charset="0"/>
        <a:ea typeface="宋体" pitchFamily="2" charset="-122"/>
        <a:cs typeface="+mn-cs"/>
      </a:defRPr>
    </a:lvl8pPr>
    <a:lvl9pPr marL="3656141" algn="l" defTabSz="914035"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6421"/>
    <a:srgbClr val="76B531"/>
    <a:srgbClr val="EA8A1C"/>
    <a:srgbClr val="F2B36E"/>
    <a:srgbClr val="F7D1A7"/>
    <a:srgbClr val="0099FF"/>
    <a:srgbClr val="EEAB86"/>
    <a:srgbClr val="E8E8E8"/>
    <a:srgbClr val="F3F3F3"/>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60" autoAdjust="0"/>
    <p:restoredTop sz="86314" autoAdjust="0"/>
  </p:normalViewPr>
  <p:slideViewPr>
    <p:cSldViewPr>
      <p:cViewPr>
        <p:scale>
          <a:sx n="100" d="100"/>
          <a:sy n="100" d="100"/>
        </p:scale>
        <p:origin x="954" y="204"/>
      </p:cViewPr>
      <p:guideLst>
        <p:guide orient="horz" pos="1620"/>
        <p:guide pos="612"/>
      </p:guideLst>
    </p:cSldViewPr>
  </p:slideViewPr>
  <p:outlineViewPr>
    <p:cViewPr>
      <p:scale>
        <a:sx n="33" d="100"/>
        <a:sy n="33" d="100"/>
      </p:scale>
      <p:origin x="0" y="0"/>
    </p:cViewPr>
  </p:outlineViewPr>
  <p:notesTextViewPr>
    <p:cViewPr>
      <p:scale>
        <a:sx n="66" d="100"/>
        <a:sy n="66" d="100"/>
      </p:scale>
      <p:origin x="0" y="0"/>
    </p:cViewPr>
  </p:notesTextViewPr>
  <p:sorterViewPr>
    <p:cViewPr>
      <p:scale>
        <a:sx n="75" d="100"/>
        <a:sy n="75" d="100"/>
      </p:scale>
      <p:origin x="0" y="0"/>
    </p:cViewPr>
  </p:sorterViewPr>
  <p:notesViewPr>
    <p:cSldViewPr>
      <p:cViewPr varScale="1">
        <p:scale>
          <a:sx n="50" d="100"/>
          <a:sy n="50" d="100"/>
        </p:scale>
        <p:origin x="-2386" y="-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C7D61F-1506-4AA0-9C79-EDE5B74FF95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474F124C-95E9-4B53-9CE1-51ECDAC17C53}">
      <dgm:prSet phldrT="[文本]" custT="1"/>
      <dgm:spPr>
        <a:solidFill>
          <a:srgbClr val="FFC000"/>
        </a:solidFill>
      </dgm:spPr>
      <dgm:t>
        <a:bodyPr/>
        <a:lstStyle/>
        <a:p>
          <a:r>
            <a:rPr lang="zh-CN" altLang="en-US" sz="2800" b="1" dirty="0" smtClean="0">
              <a:solidFill>
                <a:schemeClr val="accent5">
                  <a:lumMod val="75000"/>
                </a:schemeClr>
              </a:solidFill>
              <a:latin typeface="微软雅黑" pitchFamily="34" charset="-122"/>
              <a:ea typeface="微软雅黑" pitchFamily="34" charset="-122"/>
            </a:rPr>
            <a:t>两步配置</a:t>
          </a:r>
          <a:endParaRPr lang="zh-CN" altLang="en-US" sz="2800" b="1" dirty="0">
            <a:solidFill>
              <a:schemeClr val="accent5">
                <a:lumMod val="75000"/>
              </a:schemeClr>
            </a:solidFill>
            <a:latin typeface="微软雅黑" pitchFamily="34" charset="-122"/>
            <a:ea typeface="微软雅黑" pitchFamily="34" charset="-122"/>
          </a:endParaRPr>
        </a:p>
      </dgm:t>
    </dgm:pt>
    <dgm:pt modelId="{58F0FAD1-10C3-43EF-A34D-E89B0AA2F1D7}" type="parTrans" cxnId="{914F8C82-FF1D-4F7D-823F-D8C5C6204670}">
      <dgm:prSet/>
      <dgm:spPr/>
      <dgm:t>
        <a:bodyPr/>
        <a:lstStyle/>
        <a:p>
          <a:endParaRPr lang="zh-CN" altLang="en-US"/>
        </a:p>
      </dgm:t>
    </dgm:pt>
    <dgm:pt modelId="{535B507A-81D9-4789-93E9-1D99FE894F89}" type="sibTrans" cxnId="{914F8C82-FF1D-4F7D-823F-D8C5C6204670}">
      <dgm:prSet/>
      <dgm:spPr/>
      <dgm:t>
        <a:bodyPr/>
        <a:lstStyle/>
        <a:p>
          <a:endParaRPr lang="zh-CN" altLang="en-US"/>
        </a:p>
      </dgm:t>
    </dgm:pt>
    <dgm:pt modelId="{A990B8E9-2969-4A55-8EAD-4CE6CEA787AF}">
      <dgm:prSet phldrT="[文本]" custT="1"/>
      <dgm:spPr>
        <a:solidFill>
          <a:srgbClr val="92D050">
            <a:alpha val="90000"/>
          </a:srgbClr>
        </a:solidFill>
      </dgm:spPr>
      <dgm:t>
        <a:bodyPr/>
        <a:lstStyle/>
        <a:p>
          <a:r>
            <a:rPr lang="zh-CN" altLang="en-US" sz="1800" dirty="0" smtClean="0"/>
            <a:t> </a:t>
          </a:r>
          <a:r>
            <a:rPr lang="zh-CN" altLang="en-US" sz="1800" dirty="0" smtClean="0">
              <a:solidFill>
                <a:schemeClr val="tx1"/>
              </a:solidFill>
              <a:latin typeface="微软雅黑" pitchFamily="34" charset="-122"/>
              <a:ea typeface="微软雅黑" pitchFamily="34" charset="-122"/>
            </a:rPr>
            <a:t>流程模型定义、流程模板配置</a:t>
          </a:r>
          <a:endParaRPr lang="zh-CN" altLang="en-US" sz="1800" dirty="0">
            <a:solidFill>
              <a:schemeClr val="tx1"/>
            </a:solidFill>
            <a:latin typeface="微软雅黑" pitchFamily="34" charset="-122"/>
            <a:ea typeface="微软雅黑" pitchFamily="34" charset="-122"/>
          </a:endParaRPr>
        </a:p>
      </dgm:t>
    </dgm:pt>
    <dgm:pt modelId="{DEF6A54A-D560-401B-B738-7CFD51B3A348}" type="parTrans" cxnId="{64C38127-5149-4F1A-BAC4-8FBD0A288475}">
      <dgm:prSet/>
      <dgm:spPr/>
      <dgm:t>
        <a:bodyPr/>
        <a:lstStyle/>
        <a:p>
          <a:endParaRPr lang="zh-CN" altLang="en-US"/>
        </a:p>
      </dgm:t>
    </dgm:pt>
    <dgm:pt modelId="{B9862A2B-9CD6-4D2A-880F-AF679DF585BE}" type="sibTrans" cxnId="{64C38127-5149-4F1A-BAC4-8FBD0A288475}">
      <dgm:prSet/>
      <dgm:spPr/>
      <dgm:t>
        <a:bodyPr/>
        <a:lstStyle/>
        <a:p>
          <a:endParaRPr lang="zh-CN" altLang="en-US"/>
        </a:p>
      </dgm:t>
    </dgm:pt>
    <dgm:pt modelId="{03C98377-82EE-49CE-8247-A64D38BE97DF}">
      <dgm:prSet phldrT="[文本]" custT="1"/>
      <dgm:spPr>
        <a:solidFill>
          <a:srgbClr val="FFC000"/>
        </a:solidFill>
      </dgm:spPr>
      <dgm:t>
        <a:bodyPr/>
        <a:lstStyle/>
        <a:p>
          <a:r>
            <a:rPr lang="zh-CN" altLang="en-US" sz="2800" b="1" dirty="0" smtClean="0">
              <a:solidFill>
                <a:schemeClr val="accent5">
                  <a:lumMod val="75000"/>
                </a:schemeClr>
              </a:solidFill>
              <a:latin typeface="微软雅黑" pitchFamily="34" charset="-122"/>
              <a:ea typeface="微软雅黑" pitchFamily="34" charset="-122"/>
            </a:rPr>
            <a:t>三层结构</a:t>
          </a:r>
        </a:p>
      </dgm:t>
    </dgm:pt>
    <dgm:pt modelId="{DF4EE358-8660-4154-A57E-652895E357C1}" type="parTrans" cxnId="{BD22F7DC-F82D-4421-9EFE-EDDBB8B724CC}">
      <dgm:prSet/>
      <dgm:spPr/>
      <dgm:t>
        <a:bodyPr/>
        <a:lstStyle/>
        <a:p>
          <a:endParaRPr lang="zh-CN" altLang="en-US"/>
        </a:p>
      </dgm:t>
    </dgm:pt>
    <dgm:pt modelId="{8EF6ADC6-926C-435D-AA2D-C65FAF4E59AD}" type="sibTrans" cxnId="{BD22F7DC-F82D-4421-9EFE-EDDBB8B724CC}">
      <dgm:prSet/>
      <dgm:spPr/>
      <dgm:t>
        <a:bodyPr/>
        <a:lstStyle/>
        <a:p>
          <a:endParaRPr lang="zh-CN" altLang="en-US"/>
        </a:p>
      </dgm:t>
    </dgm:pt>
    <dgm:pt modelId="{950C496E-6357-4E45-BB55-0416A0F1840B}">
      <dgm:prSet phldrT="[文本]" custT="1"/>
      <dgm:spPr>
        <a:solidFill>
          <a:srgbClr val="92D050">
            <a:alpha val="90000"/>
          </a:srgbClr>
        </a:solidFill>
      </dgm:spPr>
      <dgm:t>
        <a:bodyPr/>
        <a:lstStyle/>
        <a:p>
          <a:r>
            <a:rPr lang="zh-CN" altLang="en-US" sz="1800" dirty="0" smtClean="0">
              <a:latin typeface="微软雅黑" pitchFamily="34" charset="-122"/>
              <a:ea typeface="微软雅黑" pitchFamily="34" charset="-122"/>
            </a:rPr>
            <a:t>流程 </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节点</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动作</a:t>
          </a:r>
        </a:p>
      </dgm:t>
    </dgm:pt>
    <dgm:pt modelId="{187D28B5-1EE8-49FE-9B66-E02A2B4B2922}" type="parTrans" cxnId="{2DB15354-AF57-43FD-B911-49A6C7A9C78D}">
      <dgm:prSet/>
      <dgm:spPr/>
      <dgm:t>
        <a:bodyPr/>
        <a:lstStyle/>
        <a:p>
          <a:endParaRPr lang="zh-CN" altLang="en-US"/>
        </a:p>
      </dgm:t>
    </dgm:pt>
    <dgm:pt modelId="{90A175DE-C986-4D39-866E-4F3CDDFACCBF}" type="sibTrans" cxnId="{2DB15354-AF57-43FD-B911-49A6C7A9C78D}">
      <dgm:prSet/>
      <dgm:spPr/>
      <dgm:t>
        <a:bodyPr/>
        <a:lstStyle/>
        <a:p>
          <a:endParaRPr lang="zh-CN" altLang="en-US"/>
        </a:p>
      </dgm:t>
    </dgm:pt>
    <dgm:pt modelId="{BCF55940-A671-4F82-9609-0C01CA62EE40}">
      <dgm:prSet phldrT="[文本]" custT="1"/>
      <dgm:spPr>
        <a:solidFill>
          <a:srgbClr val="FFC000"/>
        </a:solidFill>
      </dgm:spPr>
      <dgm:t>
        <a:bodyPr/>
        <a:lstStyle/>
        <a:p>
          <a:r>
            <a:rPr lang="zh-CN" altLang="en-US" sz="2800" b="1" dirty="0" smtClean="0">
              <a:solidFill>
                <a:schemeClr val="accent5">
                  <a:lumMod val="75000"/>
                </a:schemeClr>
              </a:solidFill>
              <a:latin typeface="微软雅黑" pitchFamily="34" charset="-122"/>
              <a:ea typeface="微软雅黑" pitchFamily="34" charset="-122"/>
            </a:rPr>
            <a:t>多端应用</a:t>
          </a:r>
        </a:p>
      </dgm:t>
    </dgm:pt>
    <dgm:pt modelId="{8C2F827A-352C-490C-886F-3A86CECABCBB}" type="parTrans" cxnId="{F55EFAB6-7091-4407-AF2C-8840CDB96401}">
      <dgm:prSet/>
      <dgm:spPr/>
      <dgm:t>
        <a:bodyPr/>
        <a:lstStyle/>
        <a:p>
          <a:endParaRPr lang="zh-CN" altLang="en-US"/>
        </a:p>
      </dgm:t>
    </dgm:pt>
    <dgm:pt modelId="{ACA2A87A-3385-42AD-8CCD-1057C17178E3}" type="sibTrans" cxnId="{F55EFAB6-7091-4407-AF2C-8840CDB96401}">
      <dgm:prSet/>
      <dgm:spPr/>
      <dgm:t>
        <a:bodyPr/>
        <a:lstStyle/>
        <a:p>
          <a:endParaRPr lang="zh-CN" altLang="en-US"/>
        </a:p>
      </dgm:t>
    </dgm:pt>
    <dgm:pt modelId="{1D8B707C-F677-4BA1-9F73-FE298E9A0AE0}">
      <dgm:prSet phldrT="[文本]" custT="1"/>
      <dgm:spPr>
        <a:solidFill>
          <a:srgbClr val="92D050">
            <a:alpha val="90000"/>
          </a:srgbClr>
        </a:solidFill>
      </dgm:spPr>
      <dgm:t>
        <a:bodyPr/>
        <a:lstStyle/>
        <a:p>
          <a:r>
            <a:rPr lang="zh-CN" altLang="en-US" sz="1800" dirty="0" smtClean="0">
              <a:latin typeface="微软雅黑" pitchFamily="34" charset="-122"/>
              <a:ea typeface="微软雅黑" pitchFamily="34" charset="-122"/>
            </a:rPr>
            <a:t>流程驱动业务    任务驱动流程</a:t>
          </a:r>
          <a:endParaRPr lang="zh-CN" altLang="en-US" sz="1800" dirty="0">
            <a:latin typeface="微软雅黑" pitchFamily="34" charset="-122"/>
            <a:ea typeface="微软雅黑" pitchFamily="34" charset="-122"/>
          </a:endParaRPr>
        </a:p>
      </dgm:t>
    </dgm:pt>
    <dgm:pt modelId="{41F24748-78FD-4C3D-AA5B-10588737ADEB}" type="parTrans" cxnId="{8004E66E-BA5A-4D4E-8CB5-70F6B3BBEFE3}">
      <dgm:prSet/>
      <dgm:spPr/>
      <dgm:t>
        <a:bodyPr/>
        <a:lstStyle/>
        <a:p>
          <a:endParaRPr lang="zh-CN" altLang="en-US"/>
        </a:p>
      </dgm:t>
    </dgm:pt>
    <dgm:pt modelId="{7DF9175C-FACF-49ED-A056-FD1FDD0DE3FD}" type="sibTrans" cxnId="{8004E66E-BA5A-4D4E-8CB5-70F6B3BBEFE3}">
      <dgm:prSet/>
      <dgm:spPr/>
      <dgm:t>
        <a:bodyPr/>
        <a:lstStyle/>
        <a:p>
          <a:endParaRPr lang="zh-CN" altLang="en-US"/>
        </a:p>
      </dgm:t>
    </dgm:pt>
    <dgm:pt modelId="{588E243E-A759-47CA-A30B-C61690FAFCA1}">
      <dgm:prSet phldrT="[文本]" custT="1"/>
      <dgm:spPr>
        <a:solidFill>
          <a:srgbClr val="FFC000"/>
        </a:solidFill>
      </dgm:spPr>
      <dgm:t>
        <a:bodyPr/>
        <a:lstStyle/>
        <a:p>
          <a:r>
            <a:rPr lang="zh-CN" altLang="en-US" sz="2800" b="1" dirty="0" smtClean="0">
              <a:solidFill>
                <a:schemeClr val="accent5">
                  <a:lumMod val="75000"/>
                </a:schemeClr>
              </a:solidFill>
              <a:latin typeface="微软雅黑" pitchFamily="34" charset="-122"/>
              <a:ea typeface="微软雅黑" pitchFamily="34" charset="-122"/>
            </a:rPr>
            <a:t>任务驱动</a:t>
          </a:r>
        </a:p>
      </dgm:t>
    </dgm:pt>
    <dgm:pt modelId="{ECA84A86-EA1B-49F6-AC9F-B67BD6B4DD0A}" type="parTrans" cxnId="{BBB8A23B-8975-4388-A807-A0DB4E76FD74}">
      <dgm:prSet/>
      <dgm:spPr/>
      <dgm:t>
        <a:bodyPr/>
        <a:lstStyle/>
        <a:p>
          <a:endParaRPr lang="zh-CN" altLang="en-US"/>
        </a:p>
      </dgm:t>
    </dgm:pt>
    <dgm:pt modelId="{3437BD00-9F19-433F-82B6-5D709F11F83B}" type="sibTrans" cxnId="{BBB8A23B-8975-4388-A807-A0DB4E76FD74}">
      <dgm:prSet/>
      <dgm:spPr/>
      <dgm:t>
        <a:bodyPr/>
        <a:lstStyle/>
        <a:p>
          <a:endParaRPr lang="zh-CN" altLang="en-US"/>
        </a:p>
      </dgm:t>
    </dgm:pt>
    <dgm:pt modelId="{86803298-A0DA-4FFC-BA7B-D2E4581B28BB}">
      <dgm:prSet phldrT="[文本]" custT="1"/>
      <dgm:spPr>
        <a:solidFill>
          <a:srgbClr val="92D050">
            <a:alpha val="90000"/>
          </a:srgbClr>
        </a:solidFill>
      </dgm:spPr>
      <dgm:t>
        <a:bodyPr/>
        <a:lstStyle/>
        <a:p>
          <a:r>
            <a:rPr lang="en-US" altLang="zh-CN" sz="1800" dirty="0" smtClean="0">
              <a:latin typeface="微软雅黑" pitchFamily="34" charset="-122"/>
              <a:ea typeface="微软雅黑" pitchFamily="34" charset="-122"/>
            </a:rPr>
            <a:t>WEB</a:t>
          </a:r>
          <a:r>
            <a:rPr lang="zh-CN" altLang="en-US" sz="1800" dirty="0" smtClean="0">
              <a:latin typeface="微软雅黑" pitchFamily="34" charset="-122"/>
              <a:ea typeface="微软雅黑" pitchFamily="34" charset="-122"/>
            </a:rPr>
            <a:t>、客户端、移动端、云之家</a:t>
          </a:r>
          <a:endParaRPr lang="zh-CN" altLang="en-US" sz="1800" dirty="0">
            <a:latin typeface="微软雅黑" pitchFamily="34" charset="-122"/>
            <a:ea typeface="微软雅黑" pitchFamily="34" charset="-122"/>
          </a:endParaRPr>
        </a:p>
      </dgm:t>
    </dgm:pt>
    <dgm:pt modelId="{744B899F-64C2-4E6D-B4BB-655B7FD92623}" type="parTrans" cxnId="{8E8C7BE6-A778-48CB-A3F5-D15AA20275B6}">
      <dgm:prSet/>
      <dgm:spPr/>
      <dgm:t>
        <a:bodyPr/>
        <a:lstStyle/>
        <a:p>
          <a:endParaRPr lang="zh-CN" altLang="en-US"/>
        </a:p>
      </dgm:t>
    </dgm:pt>
    <dgm:pt modelId="{E714D985-C73E-4901-9EBE-CF3D8058D81A}" type="sibTrans" cxnId="{8E8C7BE6-A778-48CB-A3F5-D15AA20275B6}">
      <dgm:prSet/>
      <dgm:spPr/>
      <dgm:t>
        <a:bodyPr/>
        <a:lstStyle/>
        <a:p>
          <a:endParaRPr lang="zh-CN" altLang="en-US"/>
        </a:p>
      </dgm:t>
    </dgm:pt>
    <dgm:pt modelId="{9FC31692-340A-4579-8048-3E64DCC34161}" type="pres">
      <dgm:prSet presAssocID="{71C7D61F-1506-4AA0-9C79-EDE5B74FF955}" presName="Name0" presStyleCnt="0">
        <dgm:presLayoutVars>
          <dgm:dir/>
          <dgm:animLvl val="lvl"/>
          <dgm:resizeHandles val="exact"/>
        </dgm:presLayoutVars>
      </dgm:prSet>
      <dgm:spPr/>
      <dgm:t>
        <a:bodyPr/>
        <a:lstStyle/>
        <a:p>
          <a:endParaRPr lang="zh-CN" altLang="en-US"/>
        </a:p>
      </dgm:t>
    </dgm:pt>
    <dgm:pt modelId="{A08BCD10-8ECD-4E15-B923-2C430A1AD352}" type="pres">
      <dgm:prSet presAssocID="{474F124C-95E9-4B53-9CE1-51ECDAC17C53}" presName="linNode" presStyleCnt="0"/>
      <dgm:spPr/>
    </dgm:pt>
    <dgm:pt modelId="{86ACDBED-4103-41E2-AFE0-3388EB330351}" type="pres">
      <dgm:prSet presAssocID="{474F124C-95E9-4B53-9CE1-51ECDAC17C53}" presName="parentText" presStyleLbl="node1" presStyleIdx="0" presStyleCnt="4" custScaleX="83480" custScaleY="20609" custLinFactNeighborX="-264" custLinFactNeighborY="-734">
        <dgm:presLayoutVars>
          <dgm:chMax val="1"/>
          <dgm:bulletEnabled val="1"/>
        </dgm:presLayoutVars>
      </dgm:prSet>
      <dgm:spPr/>
      <dgm:t>
        <a:bodyPr/>
        <a:lstStyle/>
        <a:p>
          <a:endParaRPr lang="zh-CN" altLang="en-US"/>
        </a:p>
      </dgm:t>
    </dgm:pt>
    <dgm:pt modelId="{96428564-7B47-4DD7-8C71-9F39DC33F2C5}" type="pres">
      <dgm:prSet presAssocID="{474F124C-95E9-4B53-9CE1-51ECDAC17C53}" presName="descendantText" presStyleLbl="alignAccFollowNode1" presStyleIdx="0" presStyleCnt="4" custScaleX="134196" custScaleY="26044" custLinFactNeighborX="-754" custLinFactNeighborY="-1579">
        <dgm:presLayoutVars>
          <dgm:bulletEnabled val="1"/>
        </dgm:presLayoutVars>
      </dgm:prSet>
      <dgm:spPr/>
      <dgm:t>
        <a:bodyPr/>
        <a:lstStyle/>
        <a:p>
          <a:endParaRPr lang="zh-CN" altLang="en-US"/>
        </a:p>
      </dgm:t>
    </dgm:pt>
    <dgm:pt modelId="{8AE84E3F-FB23-4E48-9223-36ED780974DC}" type="pres">
      <dgm:prSet presAssocID="{535B507A-81D9-4789-93E9-1D99FE894F89}" presName="sp" presStyleCnt="0"/>
      <dgm:spPr/>
    </dgm:pt>
    <dgm:pt modelId="{E0CAD9B1-90BC-4B2C-A676-749F3159B4EC}" type="pres">
      <dgm:prSet presAssocID="{03C98377-82EE-49CE-8247-A64D38BE97DF}" presName="linNode" presStyleCnt="0"/>
      <dgm:spPr/>
    </dgm:pt>
    <dgm:pt modelId="{32402383-4FF5-4B9F-B945-AEC37F46A2FA}" type="pres">
      <dgm:prSet presAssocID="{03C98377-82EE-49CE-8247-A64D38BE97DF}" presName="parentText" presStyleLbl="node1" presStyleIdx="1" presStyleCnt="4" custScaleX="73305" custScaleY="20771" custLinFactNeighborX="-11" custLinFactNeighborY="1045">
        <dgm:presLayoutVars>
          <dgm:chMax val="1"/>
          <dgm:bulletEnabled val="1"/>
        </dgm:presLayoutVars>
      </dgm:prSet>
      <dgm:spPr/>
      <dgm:t>
        <a:bodyPr/>
        <a:lstStyle/>
        <a:p>
          <a:endParaRPr lang="zh-CN" altLang="en-US"/>
        </a:p>
      </dgm:t>
    </dgm:pt>
    <dgm:pt modelId="{E05AC7E7-1EE5-476D-8919-A6BB7EDAD301}" type="pres">
      <dgm:prSet presAssocID="{03C98377-82EE-49CE-8247-A64D38BE97DF}" presName="descendantText" presStyleLbl="alignAccFollowNode1" presStyleIdx="1" presStyleCnt="4" custScaleX="115129" custScaleY="25322" custLinFactNeighborX="50" custLinFactNeighborY="381">
        <dgm:presLayoutVars>
          <dgm:bulletEnabled val="1"/>
        </dgm:presLayoutVars>
      </dgm:prSet>
      <dgm:spPr/>
      <dgm:t>
        <a:bodyPr/>
        <a:lstStyle/>
        <a:p>
          <a:endParaRPr lang="zh-CN" altLang="en-US"/>
        </a:p>
      </dgm:t>
    </dgm:pt>
    <dgm:pt modelId="{97F7C1BA-2053-47D7-A09C-0478FBE6346F}" type="pres">
      <dgm:prSet presAssocID="{8EF6ADC6-926C-435D-AA2D-C65FAF4E59AD}" presName="sp" presStyleCnt="0"/>
      <dgm:spPr/>
    </dgm:pt>
    <dgm:pt modelId="{B3A8EABB-2363-4214-84A4-13A6D1E09FE3}" type="pres">
      <dgm:prSet presAssocID="{BCF55940-A671-4F82-9609-0C01CA62EE40}" presName="linNode" presStyleCnt="0"/>
      <dgm:spPr/>
    </dgm:pt>
    <dgm:pt modelId="{5F8FCB35-029E-4B75-AFAC-59818089587C}" type="pres">
      <dgm:prSet presAssocID="{BCF55940-A671-4F82-9609-0C01CA62EE40}" presName="parentText" presStyleLbl="node1" presStyleIdx="2" presStyleCnt="4" custScaleX="74516" custScaleY="19218" custLinFactNeighborY="1006">
        <dgm:presLayoutVars>
          <dgm:chMax val="1"/>
          <dgm:bulletEnabled val="1"/>
        </dgm:presLayoutVars>
      </dgm:prSet>
      <dgm:spPr/>
      <dgm:t>
        <a:bodyPr/>
        <a:lstStyle/>
        <a:p>
          <a:endParaRPr lang="zh-CN" altLang="en-US"/>
        </a:p>
      </dgm:t>
    </dgm:pt>
    <dgm:pt modelId="{D89235C6-BAD5-4E9C-8877-B45F5E031E36}" type="pres">
      <dgm:prSet presAssocID="{BCF55940-A671-4F82-9609-0C01CA62EE40}" presName="descendantText" presStyleLbl="alignAccFollowNode1" presStyleIdx="2" presStyleCnt="4" custScaleX="114310" custScaleY="23854" custLinFactNeighborX="-1542" custLinFactNeighborY="990">
        <dgm:presLayoutVars>
          <dgm:bulletEnabled val="1"/>
        </dgm:presLayoutVars>
      </dgm:prSet>
      <dgm:spPr/>
      <dgm:t>
        <a:bodyPr/>
        <a:lstStyle/>
        <a:p>
          <a:endParaRPr lang="zh-CN" altLang="en-US"/>
        </a:p>
      </dgm:t>
    </dgm:pt>
    <dgm:pt modelId="{8C50507F-D4BB-46AB-B9FA-C99F0FD4EBF4}" type="pres">
      <dgm:prSet presAssocID="{ACA2A87A-3385-42AD-8CCD-1057C17178E3}" presName="sp" presStyleCnt="0"/>
      <dgm:spPr/>
    </dgm:pt>
    <dgm:pt modelId="{26F9F4E2-CF01-4F48-8E67-95FD6E78D2AC}" type="pres">
      <dgm:prSet presAssocID="{588E243E-A759-47CA-A30B-C61690FAFCA1}" presName="linNode" presStyleCnt="0"/>
      <dgm:spPr/>
    </dgm:pt>
    <dgm:pt modelId="{7603B6C7-1B07-4FC6-B042-7C4EEED615A3}" type="pres">
      <dgm:prSet presAssocID="{588E243E-A759-47CA-A30B-C61690FAFCA1}" presName="parentText" presStyleLbl="node1" presStyleIdx="3" presStyleCnt="4" custScaleX="80006" custScaleY="17061" custLinFactNeighborX="-12" custLinFactNeighborY="-285">
        <dgm:presLayoutVars>
          <dgm:chMax val="1"/>
          <dgm:bulletEnabled val="1"/>
        </dgm:presLayoutVars>
      </dgm:prSet>
      <dgm:spPr/>
      <dgm:t>
        <a:bodyPr/>
        <a:lstStyle/>
        <a:p>
          <a:endParaRPr lang="zh-CN" altLang="en-US"/>
        </a:p>
      </dgm:t>
    </dgm:pt>
    <dgm:pt modelId="{0E6CF409-0670-46D7-A973-63EB2A838A02}" type="pres">
      <dgm:prSet presAssocID="{588E243E-A759-47CA-A30B-C61690FAFCA1}" presName="descendantText" presStyleLbl="alignAccFollowNode1" presStyleIdx="3" presStyleCnt="4" custScaleX="118907" custScaleY="25358" custLinFactNeighborX="-3654" custLinFactNeighborY="190">
        <dgm:presLayoutVars>
          <dgm:bulletEnabled val="1"/>
        </dgm:presLayoutVars>
      </dgm:prSet>
      <dgm:spPr/>
      <dgm:t>
        <a:bodyPr/>
        <a:lstStyle/>
        <a:p>
          <a:endParaRPr lang="zh-CN" altLang="en-US"/>
        </a:p>
      </dgm:t>
    </dgm:pt>
  </dgm:ptLst>
  <dgm:cxnLst>
    <dgm:cxn modelId="{1B4A08ED-6716-41AF-945D-6718BC0C7067}" type="presOf" srcId="{03C98377-82EE-49CE-8247-A64D38BE97DF}" destId="{32402383-4FF5-4B9F-B945-AEC37F46A2FA}" srcOrd="0" destOrd="0" presId="urn:microsoft.com/office/officeart/2005/8/layout/vList5"/>
    <dgm:cxn modelId="{1BB0EBF1-EBA2-44E6-839C-E1BBCF30786E}" type="presOf" srcId="{BCF55940-A671-4F82-9609-0C01CA62EE40}" destId="{5F8FCB35-029E-4B75-AFAC-59818089587C}" srcOrd="0" destOrd="0" presId="urn:microsoft.com/office/officeart/2005/8/layout/vList5"/>
    <dgm:cxn modelId="{A1076AE5-06B1-4F90-8817-9D61532E59B5}" type="presOf" srcId="{474F124C-95E9-4B53-9CE1-51ECDAC17C53}" destId="{86ACDBED-4103-41E2-AFE0-3388EB330351}" srcOrd="0" destOrd="0" presId="urn:microsoft.com/office/officeart/2005/8/layout/vList5"/>
    <dgm:cxn modelId="{BBB8A23B-8975-4388-A807-A0DB4E76FD74}" srcId="{71C7D61F-1506-4AA0-9C79-EDE5B74FF955}" destId="{588E243E-A759-47CA-A30B-C61690FAFCA1}" srcOrd="3" destOrd="0" parTransId="{ECA84A86-EA1B-49F6-AC9F-B67BD6B4DD0A}" sibTransId="{3437BD00-9F19-433F-82B6-5D709F11F83B}"/>
    <dgm:cxn modelId="{2DB15354-AF57-43FD-B911-49A6C7A9C78D}" srcId="{03C98377-82EE-49CE-8247-A64D38BE97DF}" destId="{950C496E-6357-4E45-BB55-0416A0F1840B}" srcOrd="0" destOrd="0" parTransId="{187D28B5-1EE8-49FE-9B66-E02A2B4B2922}" sibTransId="{90A175DE-C986-4D39-866E-4F3CDDFACCBF}"/>
    <dgm:cxn modelId="{8E8C7BE6-A778-48CB-A3F5-D15AA20275B6}" srcId="{BCF55940-A671-4F82-9609-0C01CA62EE40}" destId="{86803298-A0DA-4FFC-BA7B-D2E4581B28BB}" srcOrd="0" destOrd="0" parTransId="{744B899F-64C2-4E6D-B4BB-655B7FD92623}" sibTransId="{E714D985-C73E-4901-9EBE-CF3D8058D81A}"/>
    <dgm:cxn modelId="{FEFAEC62-EC62-4576-9BD2-B509E42426FE}" type="presOf" srcId="{588E243E-A759-47CA-A30B-C61690FAFCA1}" destId="{7603B6C7-1B07-4FC6-B042-7C4EEED615A3}" srcOrd="0" destOrd="0" presId="urn:microsoft.com/office/officeart/2005/8/layout/vList5"/>
    <dgm:cxn modelId="{F48EF0CA-9F7E-4C27-9709-C736C9FD5EBF}" type="presOf" srcId="{71C7D61F-1506-4AA0-9C79-EDE5B74FF955}" destId="{9FC31692-340A-4579-8048-3E64DCC34161}" srcOrd="0" destOrd="0" presId="urn:microsoft.com/office/officeart/2005/8/layout/vList5"/>
    <dgm:cxn modelId="{25E555D3-105D-40D5-ABC4-23D257297247}" type="presOf" srcId="{950C496E-6357-4E45-BB55-0416A0F1840B}" destId="{E05AC7E7-1EE5-476D-8919-A6BB7EDAD301}" srcOrd="0" destOrd="0" presId="urn:microsoft.com/office/officeart/2005/8/layout/vList5"/>
    <dgm:cxn modelId="{8004E66E-BA5A-4D4E-8CB5-70F6B3BBEFE3}" srcId="{588E243E-A759-47CA-A30B-C61690FAFCA1}" destId="{1D8B707C-F677-4BA1-9F73-FE298E9A0AE0}" srcOrd="0" destOrd="0" parTransId="{41F24748-78FD-4C3D-AA5B-10588737ADEB}" sibTransId="{7DF9175C-FACF-49ED-A056-FD1FDD0DE3FD}"/>
    <dgm:cxn modelId="{64C38127-5149-4F1A-BAC4-8FBD0A288475}" srcId="{474F124C-95E9-4B53-9CE1-51ECDAC17C53}" destId="{A990B8E9-2969-4A55-8EAD-4CE6CEA787AF}" srcOrd="0" destOrd="0" parTransId="{DEF6A54A-D560-401B-B738-7CFD51B3A348}" sibTransId="{B9862A2B-9CD6-4D2A-880F-AF679DF585BE}"/>
    <dgm:cxn modelId="{BD22F7DC-F82D-4421-9EFE-EDDBB8B724CC}" srcId="{71C7D61F-1506-4AA0-9C79-EDE5B74FF955}" destId="{03C98377-82EE-49CE-8247-A64D38BE97DF}" srcOrd="1" destOrd="0" parTransId="{DF4EE358-8660-4154-A57E-652895E357C1}" sibTransId="{8EF6ADC6-926C-435D-AA2D-C65FAF4E59AD}"/>
    <dgm:cxn modelId="{E7625A9F-B1B5-46DB-B98B-F2B0CCB864DE}" type="presOf" srcId="{86803298-A0DA-4FFC-BA7B-D2E4581B28BB}" destId="{D89235C6-BAD5-4E9C-8877-B45F5E031E36}" srcOrd="0" destOrd="0" presId="urn:microsoft.com/office/officeart/2005/8/layout/vList5"/>
    <dgm:cxn modelId="{F55EFAB6-7091-4407-AF2C-8840CDB96401}" srcId="{71C7D61F-1506-4AA0-9C79-EDE5B74FF955}" destId="{BCF55940-A671-4F82-9609-0C01CA62EE40}" srcOrd="2" destOrd="0" parTransId="{8C2F827A-352C-490C-886F-3A86CECABCBB}" sibTransId="{ACA2A87A-3385-42AD-8CCD-1057C17178E3}"/>
    <dgm:cxn modelId="{914F8C82-FF1D-4F7D-823F-D8C5C6204670}" srcId="{71C7D61F-1506-4AA0-9C79-EDE5B74FF955}" destId="{474F124C-95E9-4B53-9CE1-51ECDAC17C53}" srcOrd="0" destOrd="0" parTransId="{58F0FAD1-10C3-43EF-A34D-E89B0AA2F1D7}" sibTransId="{535B507A-81D9-4789-93E9-1D99FE894F89}"/>
    <dgm:cxn modelId="{B5F55E5D-3989-4990-BC9E-FA3FABEF73FE}" type="presOf" srcId="{1D8B707C-F677-4BA1-9F73-FE298E9A0AE0}" destId="{0E6CF409-0670-46D7-A973-63EB2A838A02}" srcOrd="0" destOrd="0" presId="urn:microsoft.com/office/officeart/2005/8/layout/vList5"/>
    <dgm:cxn modelId="{2989712E-2974-4A18-AE96-F36A75B2F608}" type="presOf" srcId="{A990B8E9-2969-4A55-8EAD-4CE6CEA787AF}" destId="{96428564-7B47-4DD7-8C71-9F39DC33F2C5}" srcOrd="0" destOrd="0" presId="urn:microsoft.com/office/officeart/2005/8/layout/vList5"/>
    <dgm:cxn modelId="{5728CE40-08CD-42DB-99A6-221CC8973499}" type="presParOf" srcId="{9FC31692-340A-4579-8048-3E64DCC34161}" destId="{A08BCD10-8ECD-4E15-B923-2C430A1AD352}" srcOrd="0" destOrd="0" presId="urn:microsoft.com/office/officeart/2005/8/layout/vList5"/>
    <dgm:cxn modelId="{7F2746A0-D6CF-4AA9-86E0-AD32E4699BD8}" type="presParOf" srcId="{A08BCD10-8ECD-4E15-B923-2C430A1AD352}" destId="{86ACDBED-4103-41E2-AFE0-3388EB330351}" srcOrd="0" destOrd="0" presId="urn:microsoft.com/office/officeart/2005/8/layout/vList5"/>
    <dgm:cxn modelId="{544A4004-C139-4392-8060-94FE8E7BA5F3}" type="presParOf" srcId="{A08BCD10-8ECD-4E15-B923-2C430A1AD352}" destId="{96428564-7B47-4DD7-8C71-9F39DC33F2C5}" srcOrd="1" destOrd="0" presId="urn:microsoft.com/office/officeart/2005/8/layout/vList5"/>
    <dgm:cxn modelId="{5AB2757B-7F0D-4BC3-B5E2-360353955817}" type="presParOf" srcId="{9FC31692-340A-4579-8048-3E64DCC34161}" destId="{8AE84E3F-FB23-4E48-9223-36ED780974DC}" srcOrd="1" destOrd="0" presId="urn:microsoft.com/office/officeart/2005/8/layout/vList5"/>
    <dgm:cxn modelId="{5C002ADA-47A6-44CC-9B5F-C33F29E737AF}" type="presParOf" srcId="{9FC31692-340A-4579-8048-3E64DCC34161}" destId="{E0CAD9B1-90BC-4B2C-A676-749F3159B4EC}" srcOrd="2" destOrd="0" presId="urn:microsoft.com/office/officeart/2005/8/layout/vList5"/>
    <dgm:cxn modelId="{6D654AE5-62C3-42B6-BA11-922B1F3A90E4}" type="presParOf" srcId="{E0CAD9B1-90BC-4B2C-A676-749F3159B4EC}" destId="{32402383-4FF5-4B9F-B945-AEC37F46A2FA}" srcOrd="0" destOrd="0" presId="urn:microsoft.com/office/officeart/2005/8/layout/vList5"/>
    <dgm:cxn modelId="{AB015B56-1292-4211-9153-F2D13747AEF8}" type="presParOf" srcId="{E0CAD9B1-90BC-4B2C-A676-749F3159B4EC}" destId="{E05AC7E7-1EE5-476D-8919-A6BB7EDAD301}" srcOrd="1" destOrd="0" presId="urn:microsoft.com/office/officeart/2005/8/layout/vList5"/>
    <dgm:cxn modelId="{2872781C-433B-40D0-9CA7-398682AD5AC0}" type="presParOf" srcId="{9FC31692-340A-4579-8048-3E64DCC34161}" destId="{97F7C1BA-2053-47D7-A09C-0478FBE6346F}" srcOrd="3" destOrd="0" presId="urn:microsoft.com/office/officeart/2005/8/layout/vList5"/>
    <dgm:cxn modelId="{3A8E3EBA-5C1D-48FE-BA70-698CB3B3B613}" type="presParOf" srcId="{9FC31692-340A-4579-8048-3E64DCC34161}" destId="{B3A8EABB-2363-4214-84A4-13A6D1E09FE3}" srcOrd="4" destOrd="0" presId="urn:microsoft.com/office/officeart/2005/8/layout/vList5"/>
    <dgm:cxn modelId="{AD9A08E7-C350-4D9C-952C-017680AA384C}" type="presParOf" srcId="{B3A8EABB-2363-4214-84A4-13A6D1E09FE3}" destId="{5F8FCB35-029E-4B75-AFAC-59818089587C}" srcOrd="0" destOrd="0" presId="urn:microsoft.com/office/officeart/2005/8/layout/vList5"/>
    <dgm:cxn modelId="{3B3AF633-84BA-4FA9-B273-1AC7ECD371A3}" type="presParOf" srcId="{B3A8EABB-2363-4214-84A4-13A6D1E09FE3}" destId="{D89235C6-BAD5-4E9C-8877-B45F5E031E36}" srcOrd="1" destOrd="0" presId="urn:microsoft.com/office/officeart/2005/8/layout/vList5"/>
    <dgm:cxn modelId="{6F370A4E-B2F2-4471-843E-468DD785A4E1}" type="presParOf" srcId="{9FC31692-340A-4579-8048-3E64DCC34161}" destId="{8C50507F-D4BB-46AB-B9FA-C99F0FD4EBF4}" srcOrd="5" destOrd="0" presId="urn:microsoft.com/office/officeart/2005/8/layout/vList5"/>
    <dgm:cxn modelId="{242D30BB-C732-402C-B5F8-7FEEC8DD7D5E}" type="presParOf" srcId="{9FC31692-340A-4579-8048-3E64DCC34161}" destId="{26F9F4E2-CF01-4F48-8E67-95FD6E78D2AC}" srcOrd="6" destOrd="0" presId="urn:microsoft.com/office/officeart/2005/8/layout/vList5"/>
    <dgm:cxn modelId="{88DB5005-3454-4D9D-BC07-8DE8E2A09AD4}" type="presParOf" srcId="{26F9F4E2-CF01-4F48-8E67-95FD6E78D2AC}" destId="{7603B6C7-1B07-4FC6-B042-7C4EEED615A3}" srcOrd="0" destOrd="0" presId="urn:microsoft.com/office/officeart/2005/8/layout/vList5"/>
    <dgm:cxn modelId="{CBD38FF5-94AF-45A3-8865-CC26F705219D}" type="presParOf" srcId="{26F9F4E2-CF01-4F48-8E67-95FD6E78D2AC}" destId="{0E6CF409-0670-46D7-A973-63EB2A838A0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59960C-0D28-48DF-AA19-2D17A69F954B}" type="doc">
      <dgm:prSet loTypeId="urn:microsoft.com/office/officeart/2005/8/layout/pList2#1" loCatId="list" qsTypeId="urn:microsoft.com/office/officeart/2005/8/quickstyle/simple1" qsCatId="simple" csTypeId="urn:microsoft.com/office/officeart/2005/8/colors/accent1_2" csCatId="accent1" phldr="1"/>
      <dgm:spPr/>
    </dgm:pt>
    <dgm:pt modelId="{4D8FF058-EDD9-4075-95E1-C67CCAAA0590}">
      <dgm:prSet phldrT="[文本]" custT="1"/>
      <dgm:spPr/>
      <dgm:t>
        <a:bodyPr/>
        <a:lstStyle/>
        <a:p>
          <a:r>
            <a:rPr lang="zh-CN" altLang="en-US" sz="2800" dirty="0" smtClean="0"/>
            <a:t>一对一生成</a:t>
          </a:r>
          <a:endParaRPr lang="zh-CN" altLang="en-US" sz="2800" dirty="0"/>
        </a:p>
      </dgm:t>
    </dgm:pt>
    <dgm:pt modelId="{8E9EAF55-B752-4E6A-9832-89B933A0B979}" type="parTrans" cxnId="{742C8FD0-BA33-463A-879E-953AF6AE706C}">
      <dgm:prSet/>
      <dgm:spPr/>
      <dgm:t>
        <a:bodyPr/>
        <a:lstStyle/>
        <a:p>
          <a:endParaRPr lang="zh-CN" altLang="en-US"/>
        </a:p>
      </dgm:t>
    </dgm:pt>
    <dgm:pt modelId="{59B1A3AD-D504-4DD8-A2A6-44D1F506E9E4}" type="sibTrans" cxnId="{742C8FD0-BA33-463A-879E-953AF6AE706C}">
      <dgm:prSet/>
      <dgm:spPr/>
      <dgm:t>
        <a:bodyPr/>
        <a:lstStyle/>
        <a:p>
          <a:endParaRPr lang="zh-CN" altLang="en-US"/>
        </a:p>
      </dgm:t>
    </dgm:pt>
    <dgm:pt modelId="{D0D54292-33DF-46AA-9787-2D335774B28A}">
      <dgm:prSet phldrT="[文本]" custT="1"/>
      <dgm:spPr/>
      <dgm:t>
        <a:bodyPr/>
        <a:lstStyle/>
        <a:p>
          <a:r>
            <a:rPr lang="zh-CN" altLang="en-US" sz="2800" dirty="0" smtClean="0"/>
            <a:t>多对一生成</a:t>
          </a:r>
          <a:endParaRPr lang="zh-CN" altLang="en-US" sz="2800" dirty="0"/>
        </a:p>
      </dgm:t>
    </dgm:pt>
    <dgm:pt modelId="{109DD506-5053-4BD9-BB7E-1BCB688BE2A8}" type="parTrans" cxnId="{B5520949-EDEB-4438-93CE-A9CED1B1760E}">
      <dgm:prSet/>
      <dgm:spPr/>
      <dgm:t>
        <a:bodyPr/>
        <a:lstStyle/>
        <a:p>
          <a:endParaRPr lang="zh-CN" altLang="en-US"/>
        </a:p>
      </dgm:t>
    </dgm:pt>
    <dgm:pt modelId="{97E278BA-7C34-4732-8783-837DD229A798}" type="sibTrans" cxnId="{B5520949-EDEB-4438-93CE-A9CED1B1760E}">
      <dgm:prSet/>
      <dgm:spPr/>
      <dgm:t>
        <a:bodyPr/>
        <a:lstStyle/>
        <a:p>
          <a:endParaRPr lang="zh-CN" altLang="en-US"/>
        </a:p>
      </dgm:t>
    </dgm:pt>
    <dgm:pt modelId="{0AA60402-6444-4840-82CE-D1FEDA1DA3AC}">
      <dgm:prSet phldrT="[文本]" custT="1"/>
      <dgm:spPr/>
      <dgm:t>
        <a:bodyPr/>
        <a:lstStyle/>
        <a:p>
          <a:r>
            <a:rPr lang="zh-CN" altLang="en-US" sz="2800" dirty="0" smtClean="0"/>
            <a:t>按规则分组合并</a:t>
          </a:r>
          <a:endParaRPr lang="zh-CN" altLang="en-US" sz="2800" dirty="0"/>
        </a:p>
      </dgm:t>
    </dgm:pt>
    <dgm:pt modelId="{6EB9C656-E6AE-4671-BBEF-403EA588BAB9}" type="parTrans" cxnId="{0F4ADA43-5E9A-4E60-BB96-59A53D717412}">
      <dgm:prSet/>
      <dgm:spPr/>
      <dgm:t>
        <a:bodyPr/>
        <a:lstStyle/>
        <a:p>
          <a:endParaRPr lang="zh-CN" altLang="en-US"/>
        </a:p>
      </dgm:t>
    </dgm:pt>
    <dgm:pt modelId="{5B7FD8E7-396C-4C78-9DDC-3B3073B712FD}" type="sibTrans" cxnId="{0F4ADA43-5E9A-4E60-BB96-59A53D717412}">
      <dgm:prSet/>
      <dgm:spPr/>
      <dgm:t>
        <a:bodyPr/>
        <a:lstStyle/>
        <a:p>
          <a:endParaRPr lang="zh-CN" altLang="en-US"/>
        </a:p>
      </dgm:t>
    </dgm:pt>
    <dgm:pt modelId="{1A50BB8C-6D0D-4EEE-A3B7-9814ABAC3E66}" type="pres">
      <dgm:prSet presAssocID="{4459960C-0D28-48DF-AA19-2D17A69F954B}" presName="Name0" presStyleCnt="0">
        <dgm:presLayoutVars>
          <dgm:dir/>
          <dgm:resizeHandles val="exact"/>
        </dgm:presLayoutVars>
      </dgm:prSet>
      <dgm:spPr/>
    </dgm:pt>
    <dgm:pt modelId="{2AE3B9ED-5872-4336-89D6-A7167B57A7EA}" type="pres">
      <dgm:prSet presAssocID="{4459960C-0D28-48DF-AA19-2D17A69F954B}" presName="bkgdShp" presStyleLbl="alignAccFollowNode1" presStyleIdx="0" presStyleCnt="1"/>
      <dgm:spPr/>
    </dgm:pt>
    <dgm:pt modelId="{05D0C196-639E-40A8-87C7-570959631535}" type="pres">
      <dgm:prSet presAssocID="{4459960C-0D28-48DF-AA19-2D17A69F954B}" presName="linComp" presStyleCnt="0"/>
      <dgm:spPr/>
    </dgm:pt>
    <dgm:pt modelId="{664094D4-60AF-4CD2-95FF-6E25A8F3037C}" type="pres">
      <dgm:prSet presAssocID="{4D8FF058-EDD9-4075-95E1-C67CCAAA0590}" presName="compNode" presStyleCnt="0"/>
      <dgm:spPr/>
    </dgm:pt>
    <dgm:pt modelId="{207E6AED-37B5-4B6B-8A0B-4D4BB4F003F2}" type="pres">
      <dgm:prSet presAssocID="{4D8FF058-EDD9-4075-95E1-C67CCAAA0590}" presName="node" presStyleLbl="node1" presStyleIdx="0" presStyleCnt="3">
        <dgm:presLayoutVars>
          <dgm:bulletEnabled val="1"/>
        </dgm:presLayoutVars>
      </dgm:prSet>
      <dgm:spPr/>
      <dgm:t>
        <a:bodyPr/>
        <a:lstStyle/>
        <a:p>
          <a:endParaRPr lang="zh-CN" altLang="en-US"/>
        </a:p>
      </dgm:t>
    </dgm:pt>
    <dgm:pt modelId="{B0B59FB3-07C7-4D13-B12D-EA8D86E5F4DD}" type="pres">
      <dgm:prSet presAssocID="{4D8FF058-EDD9-4075-95E1-C67CCAAA0590}" presName="invisiNode" presStyleLbl="node1" presStyleIdx="0" presStyleCnt="3"/>
      <dgm:spPr/>
    </dgm:pt>
    <dgm:pt modelId="{C483B809-3AD5-4AB6-BD78-D98646B6CD55}" type="pres">
      <dgm:prSet presAssocID="{4D8FF058-EDD9-4075-95E1-C67CCAAA0590}" presName="imagNode" presStyleLbl="fgImgPlace1" presStyleIdx="0" presStyleCnt="3"/>
      <dgm:spPr>
        <a:blipFill rotWithShape="0">
          <a:blip xmlns:r="http://schemas.openxmlformats.org/officeDocument/2006/relationships" r:embed="rId1"/>
          <a:stretch>
            <a:fillRect/>
          </a:stretch>
        </a:blipFill>
      </dgm:spPr>
    </dgm:pt>
    <dgm:pt modelId="{2F6CC88C-9A98-49BC-A178-A9DADF918D09}" type="pres">
      <dgm:prSet presAssocID="{59B1A3AD-D504-4DD8-A2A6-44D1F506E9E4}" presName="sibTrans" presStyleLbl="sibTrans2D1" presStyleIdx="0" presStyleCnt="0"/>
      <dgm:spPr/>
      <dgm:t>
        <a:bodyPr/>
        <a:lstStyle/>
        <a:p>
          <a:endParaRPr lang="zh-CN" altLang="en-US"/>
        </a:p>
      </dgm:t>
    </dgm:pt>
    <dgm:pt modelId="{EA95A74B-363A-41DD-B609-65134F599DF8}" type="pres">
      <dgm:prSet presAssocID="{D0D54292-33DF-46AA-9787-2D335774B28A}" presName="compNode" presStyleCnt="0"/>
      <dgm:spPr/>
    </dgm:pt>
    <dgm:pt modelId="{7C0C1616-CEA0-4EFA-8ACB-3A7378F72634}" type="pres">
      <dgm:prSet presAssocID="{D0D54292-33DF-46AA-9787-2D335774B28A}" presName="node" presStyleLbl="node1" presStyleIdx="1" presStyleCnt="3">
        <dgm:presLayoutVars>
          <dgm:bulletEnabled val="1"/>
        </dgm:presLayoutVars>
      </dgm:prSet>
      <dgm:spPr/>
      <dgm:t>
        <a:bodyPr/>
        <a:lstStyle/>
        <a:p>
          <a:endParaRPr lang="zh-CN" altLang="en-US"/>
        </a:p>
      </dgm:t>
    </dgm:pt>
    <dgm:pt modelId="{8C84206B-FD05-4FA7-8A54-CC6EE857736D}" type="pres">
      <dgm:prSet presAssocID="{D0D54292-33DF-46AA-9787-2D335774B28A}" presName="invisiNode" presStyleLbl="node1" presStyleIdx="1" presStyleCnt="3"/>
      <dgm:spPr/>
    </dgm:pt>
    <dgm:pt modelId="{2EA770AE-5C6B-405F-8029-7A1349B59881}" type="pres">
      <dgm:prSet presAssocID="{D0D54292-33DF-46AA-9787-2D335774B28A}" presName="imagNode" presStyleLbl="fgImgPlace1" presStyleIdx="1" presStyleCnt="3" custLinFactNeighborX="1745" custLinFactNeighborY="-898"/>
      <dgm:spPr>
        <a:blipFill rotWithShape="0">
          <a:blip xmlns:r="http://schemas.openxmlformats.org/officeDocument/2006/relationships" r:embed="rId2"/>
          <a:stretch>
            <a:fillRect/>
          </a:stretch>
        </a:blipFill>
      </dgm:spPr>
    </dgm:pt>
    <dgm:pt modelId="{3060D9C6-7F9F-4BE7-A223-6BBDFB27A98F}" type="pres">
      <dgm:prSet presAssocID="{97E278BA-7C34-4732-8783-837DD229A798}" presName="sibTrans" presStyleLbl="sibTrans2D1" presStyleIdx="0" presStyleCnt="0"/>
      <dgm:spPr/>
      <dgm:t>
        <a:bodyPr/>
        <a:lstStyle/>
        <a:p>
          <a:endParaRPr lang="zh-CN" altLang="en-US"/>
        </a:p>
      </dgm:t>
    </dgm:pt>
    <dgm:pt modelId="{E515E7A2-AC9A-4781-8896-39135A306F8D}" type="pres">
      <dgm:prSet presAssocID="{0AA60402-6444-4840-82CE-D1FEDA1DA3AC}" presName="compNode" presStyleCnt="0"/>
      <dgm:spPr/>
    </dgm:pt>
    <dgm:pt modelId="{ECD192C1-2F3A-4FF0-B7BF-B9F1796A360E}" type="pres">
      <dgm:prSet presAssocID="{0AA60402-6444-4840-82CE-D1FEDA1DA3AC}" presName="node" presStyleLbl="node1" presStyleIdx="2" presStyleCnt="3">
        <dgm:presLayoutVars>
          <dgm:bulletEnabled val="1"/>
        </dgm:presLayoutVars>
      </dgm:prSet>
      <dgm:spPr/>
      <dgm:t>
        <a:bodyPr/>
        <a:lstStyle/>
        <a:p>
          <a:endParaRPr lang="zh-CN" altLang="en-US"/>
        </a:p>
      </dgm:t>
    </dgm:pt>
    <dgm:pt modelId="{26FD31CA-5E24-4A6C-B836-18835D190F9A}" type="pres">
      <dgm:prSet presAssocID="{0AA60402-6444-4840-82CE-D1FEDA1DA3AC}" presName="invisiNode" presStyleLbl="node1" presStyleIdx="2" presStyleCnt="3"/>
      <dgm:spPr/>
    </dgm:pt>
    <dgm:pt modelId="{08B96A1A-F6AB-42BE-83CF-21C46C3B3D01}" type="pres">
      <dgm:prSet presAssocID="{0AA60402-6444-4840-82CE-D1FEDA1DA3AC}" presName="imagNode" presStyleLbl="fgImgPlace1" presStyleIdx="2" presStyleCnt="3"/>
      <dgm:spPr>
        <a:blipFill rotWithShape="0">
          <a:blip xmlns:r="http://schemas.openxmlformats.org/officeDocument/2006/relationships" r:embed="rId3"/>
          <a:stretch>
            <a:fillRect/>
          </a:stretch>
        </a:blipFill>
      </dgm:spPr>
    </dgm:pt>
  </dgm:ptLst>
  <dgm:cxnLst>
    <dgm:cxn modelId="{A200E9B3-861B-44C1-85D7-4E4C5554CBF7}" type="presOf" srcId="{4D8FF058-EDD9-4075-95E1-C67CCAAA0590}" destId="{207E6AED-37B5-4B6B-8A0B-4D4BB4F003F2}" srcOrd="0" destOrd="0" presId="urn:microsoft.com/office/officeart/2005/8/layout/pList2#1"/>
    <dgm:cxn modelId="{B5520949-EDEB-4438-93CE-A9CED1B1760E}" srcId="{4459960C-0D28-48DF-AA19-2D17A69F954B}" destId="{D0D54292-33DF-46AA-9787-2D335774B28A}" srcOrd="1" destOrd="0" parTransId="{109DD506-5053-4BD9-BB7E-1BCB688BE2A8}" sibTransId="{97E278BA-7C34-4732-8783-837DD229A798}"/>
    <dgm:cxn modelId="{0F4ADA43-5E9A-4E60-BB96-59A53D717412}" srcId="{4459960C-0D28-48DF-AA19-2D17A69F954B}" destId="{0AA60402-6444-4840-82CE-D1FEDA1DA3AC}" srcOrd="2" destOrd="0" parTransId="{6EB9C656-E6AE-4671-BBEF-403EA588BAB9}" sibTransId="{5B7FD8E7-396C-4C78-9DDC-3B3073B712FD}"/>
    <dgm:cxn modelId="{6979745F-A1E4-4A9A-9BFF-CF3339017BAB}" type="presOf" srcId="{0AA60402-6444-4840-82CE-D1FEDA1DA3AC}" destId="{ECD192C1-2F3A-4FF0-B7BF-B9F1796A360E}" srcOrd="0" destOrd="0" presId="urn:microsoft.com/office/officeart/2005/8/layout/pList2#1"/>
    <dgm:cxn modelId="{52B8D2EA-2617-4387-AB51-29081FE2509E}" type="presOf" srcId="{D0D54292-33DF-46AA-9787-2D335774B28A}" destId="{7C0C1616-CEA0-4EFA-8ACB-3A7378F72634}" srcOrd="0" destOrd="0" presId="urn:microsoft.com/office/officeart/2005/8/layout/pList2#1"/>
    <dgm:cxn modelId="{742C8FD0-BA33-463A-879E-953AF6AE706C}" srcId="{4459960C-0D28-48DF-AA19-2D17A69F954B}" destId="{4D8FF058-EDD9-4075-95E1-C67CCAAA0590}" srcOrd="0" destOrd="0" parTransId="{8E9EAF55-B752-4E6A-9832-89B933A0B979}" sibTransId="{59B1A3AD-D504-4DD8-A2A6-44D1F506E9E4}"/>
    <dgm:cxn modelId="{3968B2AA-9E59-4247-AD53-2D92165070DA}" type="presOf" srcId="{59B1A3AD-D504-4DD8-A2A6-44D1F506E9E4}" destId="{2F6CC88C-9A98-49BC-A178-A9DADF918D09}" srcOrd="0" destOrd="0" presId="urn:microsoft.com/office/officeart/2005/8/layout/pList2#1"/>
    <dgm:cxn modelId="{7102FBE8-1467-4271-83A0-46FF7D933A49}" type="presOf" srcId="{4459960C-0D28-48DF-AA19-2D17A69F954B}" destId="{1A50BB8C-6D0D-4EEE-A3B7-9814ABAC3E66}" srcOrd="0" destOrd="0" presId="urn:microsoft.com/office/officeart/2005/8/layout/pList2#1"/>
    <dgm:cxn modelId="{C63DC58A-9451-4857-9D55-864B42DA64A8}" type="presOf" srcId="{97E278BA-7C34-4732-8783-837DD229A798}" destId="{3060D9C6-7F9F-4BE7-A223-6BBDFB27A98F}" srcOrd="0" destOrd="0" presId="urn:microsoft.com/office/officeart/2005/8/layout/pList2#1"/>
    <dgm:cxn modelId="{8F8B5F08-2625-470F-8D44-A1D4F440166A}" type="presParOf" srcId="{1A50BB8C-6D0D-4EEE-A3B7-9814ABAC3E66}" destId="{2AE3B9ED-5872-4336-89D6-A7167B57A7EA}" srcOrd="0" destOrd="0" presId="urn:microsoft.com/office/officeart/2005/8/layout/pList2#1"/>
    <dgm:cxn modelId="{273786FE-E25B-441F-BA9D-5AC00E990914}" type="presParOf" srcId="{1A50BB8C-6D0D-4EEE-A3B7-9814ABAC3E66}" destId="{05D0C196-639E-40A8-87C7-570959631535}" srcOrd="1" destOrd="0" presId="urn:microsoft.com/office/officeart/2005/8/layout/pList2#1"/>
    <dgm:cxn modelId="{CBE561B8-7CFF-4750-B676-F846524F0867}" type="presParOf" srcId="{05D0C196-639E-40A8-87C7-570959631535}" destId="{664094D4-60AF-4CD2-95FF-6E25A8F3037C}" srcOrd="0" destOrd="0" presId="urn:microsoft.com/office/officeart/2005/8/layout/pList2#1"/>
    <dgm:cxn modelId="{045DF1EE-FB62-49C4-857F-C2BBD33ED40E}" type="presParOf" srcId="{664094D4-60AF-4CD2-95FF-6E25A8F3037C}" destId="{207E6AED-37B5-4B6B-8A0B-4D4BB4F003F2}" srcOrd="0" destOrd="0" presId="urn:microsoft.com/office/officeart/2005/8/layout/pList2#1"/>
    <dgm:cxn modelId="{82897398-F469-4C1B-9671-63AB536D7DF3}" type="presParOf" srcId="{664094D4-60AF-4CD2-95FF-6E25A8F3037C}" destId="{B0B59FB3-07C7-4D13-B12D-EA8D86E5F4DD}" srcOrd="1" destOrd="0" presId="urn:microsoft.com/office/officeart/2005/8/layout/pList2#1"/>
    <dgm:cxn modelId="{A413006A-2B25-4B58-9927-BBF4CA3569D2}" type="presParOf" srcId="{664094D4-60AF-4CD2-95FF-6E25A8F3037C}" destId="{C483B809-3AD5-4AB6-BD78-D98646B6CD55}" srcOrd="2" destOrd="0" presId="urn:microsoft.com/office/officeart/2005/8/layout/pList2#1"/>
    <dgm:cxn modelId="{91AE9514-84A9-474B-B25E-AD0546786C87}" type="presParOf" srcId="{05D0C196-639E-40A8-87C7-570959631535}" destId="{2F6CC88C-9A98-49BC-A178-A9DADF918D09}" srcOrd="1" destOrd="0" presId="urn:microsoft.com/office/officeart/2005/8/layout/pList2#1"/>
    <dgm:cxn modelId="{2F7E2BBE-3CCF-41D0-BF9D-77671883B3BE}" type="presParOf" srcId="{05D0C196-639E-40A8-87C7-570959631535}" destId="{EA95A74B-363A-41DD-B609-65134F599DF8}" srcOrd="2" destOrd="0" presId="urn:microsoft.com/office/officeart/2005/8/layout/pList2#1"/>
    <dgm:cxn modelId="{6B97D109-8477-40F1-B9C2-CDC862626D34}" type="presParOf" srcId="{EA95A74B-363A-41DD-B609-65134F599DF8}" destId="{7C0C1616-CEA0-4EFA-8ACB-3A7378F72634}" srcOrd="0" destOrd="0" presId="urn:microsoft.com/office/officeart/2005/8/layout/pList2#1"/>
    <dgm:cxn modelId="{1E25DB5D-AEF0-4ACC-B52C-0D6FEB5BF64C}" type="presParOf" srcId="{EA95A74B-363A-41DD-B609-65134F599DF8}" destId="{8C84206B-FD05-4FA7-8A54-CC6EE857736D}" srcOrd="1" destOrd="0" presId="urn:microsoft.com/office/officeart/2005/8/layout/pList2#1"/>
    <dgm:cxn modelId="{A011ECEA-068D-4B53-9AA1-3D7DBC03E289}" type="presParOf" srcId="{EA95A74B-363A-41DD-B609-65134F599DF8}" destId="{2EA770AE-5C6B-405F-8029-7A1349B59881}" srcOrd="2" destOrd="0" presId="urn:microsoft.com/office/officeart/2005/8/layout/pList2#1"/>
    <dgm:cxn modelId="{87073CE3-CF3A-4F53-8510-A1577810ED1C}" type="presParOf" srcId="{05D0C196-639E-40A8-87C7-570959631535}" destId="{3060D9C6-7F9F-4BE7-A223-6BBDFB27A98F}" srcOrd="3" destOrd="0" presId="urn:microsoft.com/office/officeart/2005/8/layout/pList2#1"/>
    <dgm:cxn modelId="{68689171-0FE3-4A71-9541-268885433453}" type="presParOf" srcId="{05D0C196-639E-40A8-87C7-570959631535}" destId="{E515E7A2-AC9A-4781-8896-39135A306F8D}" srcOrd="4" destOrd="0" presId="urn:microsoft.com/office/officeart/2005/8/layout/pList2#1"/>
    <dgm:cxn modelId="{4AE14518-087D-4D9B-89F1-3AF220213C5E}" type="presParOf" srcId="{E515E7A2-AC9A-4781-8896-39135A306F8D}" destId="{ECD192C1-2F3A-4FF0-B7BF-B9F1796A360E}" srcOrd="0" destOrd="0" presId="urn:microsoft.com/office/officeart/2005/8/layout/pList2#1"/>
    <dgm:cxn modelId="{C89A7B43-8EA3-4480-9AED-60031253CF74}" type="presParOf" srcId="{E515E7A2-AC9A-4781-8896-39135A306F8D}" destId="{26FD31CA-5E24-4A6C-B836-18835D190F9A}" srcOrd="1" destOrd="0" presId="urn:microsoft.com/office/officeart/2005/8/layout/pList2#1"/>
    <dgm:cxn modelId="{A9BFC163-C3B0-4E7D-9184-D2CA65B73FE0}" type="presParOf" srcId="{E515E7A2-AC9A-4781-8896-39135A306F8D}" destId="{08B96A1A-F6AB-42BE-83CF-21C46C3B3D01}" srcOrd="2" destOrd="0" presId="urn:microsoft.com/office/officeart/2005/8/layout/p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28564-7B47-4DD7-8C71-9F39DC33F2C5}">
      <dsp:nvSpPr>
        <dsp:cNvPr id="0" name=""/>
        <dsp:cNvSpPr/>
      </dsp:nvSpPr>
      <dsp:spPr>
        <a:xfrm rot="5400000">
          <a:off x="3956261" y="-2153923"/>
          <a:ext cx="758528" cy="5119555"/>
        </a:xfrm>
        <a:prstGeom prst="round2SameRect">
          <a:avLst/>
        </a:prstGeom>
        <a:solidFill>
          <a:srgbClr val="92D05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t> </a:t>
          </a:r>
          <a:r>
            <a:rPr lang="zh-CN" altLang="en-US" sz="1800" kern="1200" dirty="0" smtClean="0">
              <a:solidFill>
                <a:schemeClr val="tx1"/>
              </a:solidFill>
              <a:latin typeface="微软雅黑" pitchFamily="34" charset="-122"/>
              <a:ea typeface="微软雅黑" pitchFamily="34" charset="-122"/>
            </a:rPr>
            <a:t>流程模型定义、流程模板配置</a:t>
          </a:r>
          <a:endParaRPr lang="zh-CN" altLang="en-US" sz="1800" kern="1200" dirty="0">
            <a:solidFill>
              <a:schemeClr val="tx1"/>
            </a:solidFill>
            <a:latin typeface="微软雅黑" pitchFamily="34" charset="-122"/>
            <a:ea typeface="微软雅黑" pitchFamily="34" charset="-122"/>
          </a:endParaRPr>
        </a:p>
      </dsp:txBody>
      <dsp:txXfrm rot="-5400000">
        <a:off x="1775748" y="63618"/>
        <a:ext cx="5082527" cy="684472"/>
      </dsp:txXfrm>
    </dsp:sp>
    <dsp:sp modelId="{86ACDBED-4103-41E2-AFE0-3388EB330351}">
      <dsp:nvSpPr>
        <dsp:cNvPr id="0" name=""/>
        <dsp:cNvSpPr/>
      </dsp:nvSpPr>
      <dsp:spPr>
        <a:xfrm>
          <a:off x="0" y="49973"/>
          <a:ext cx="1791421" cy="750293"/>
        </a:xfrm>
        <a:prstGeom prst="round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b="1" kern="1200" dirty="0" smtClean="0">
              <a:solidFill>
                <a:schemeClr val="accent5">
                  <a:lumMod val="75000"/>
                </a:schemeClr>
              </a:solidFill>
              <a:latin typeface="微软雅黑" pitchFamily="34" charset="-122"/>
              <a:ea typeface="微软雅黑" pitchFamily="34" charset="-122"/>
            </a:rPr>
            <a:t>两步配置</a:t>
          </a:r>
          <a:endParaRPr lang="zh-CN" altLang="en-US" sz="2800" b="1" kern="1200" dirty="0">
            <a:solidFill>
              <a:schemeClr val="accent5">
                <a:lumMod val="75000"/>
              </a:schemeClr>
            </a:solidFill>
            <a:latin typeface="微软雅黑" pitchFamily="34" charset="-122"/>
            <a:ea typeface="微软雅黑" pitchFamily="34" charset="-122"/>
          </a:endParaRPr>
        </a:p>
      </dsp:txBody>
      <dsp:txXfrm>
        <a:off x="36626" y="86599"/>
        <a:ext cx="1718169" cy="677041"/>
      </dsp:txXfrm>
    </dsp:sp>
    <dsp:sp modelId="{E05AC7E7-1EE5-476D-8919-A6BB7EDAD301}">
      <dsp:nvSpPr>
        <dsp:cNvPr id="0" name=""/>
        <dsp:cNvSpPr/>
      </dsp:nvSpPr>
      <dsp:spPr>
        <a:xfrm rot="5400000">
          <a:off x="3999749" y="-1141935"/>
          <a:ext cx="737500" cy="5088530"/>
        </a:xfrm>
        <a:prstGeom prst="round2SameRect">
          <a:avLst/>
        </a:prstGeom>
        <a:solidFill>
          <a:srgbClr val="92D05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latin typeface="微软雅黑" pitchFamily="34" charset="-122"/>
              <a:ea typeface="微软雅黑" pitchFamily="34" charset="-122"/>
            </a:rPr>
            <a:t>流程 </a:t>
          </a:r>
          <a:r>
            <a:rPr lang="en-US" altLang="zh-CN" sz="1800" kern="1200" dirty="0" smtClean="0">
              <a:latin typeface="微软雅黑" pitchFamily="34" charset="-122"/>
              <a:ea typeface="微软雅黑" pitchFamily="34" charset="-122"/>
            </a:rPr>
            <a:t>—</a:t>
          </a:r>
          <a:r>
            <a:rPr lang="zh-CN" altLang="en-US" sz="1800" kern="1200" dirty="0" smtClean="0">
              <a:latin typeface="微软雅黑" pitchFamily="34" charset="-122"/>
              <a:ea typeface="微软雅黑" pitchFamily="34" charset="-122"/>
            </a:rPr>
            <a:t>节点</a:t>
          </a:r>
          <a:r>
            <a:rPr lang="en-US" altLang="zh-CN" sz="1800" kern="1200" dirty="0" smtClean="0">
              <a:latin typeface="微软雅黑" pitchFamily="34" charset="-122"/>
              <a:ea typeface="微软雅黑" pitchFamily="34" charset="-122"/>
            </a:rPr>
            <a:t>—</a:t>
          </a:r>
          <a:r>
            <a:rPr lang="zh-CN" altLang="en-US" sz="1800" kern="1200" dirty="0" smtClean="0">
              <a:latin typeface="微软雅黑" pitchFamily="34" charset="-122"/>
              <a:ea typeface="微软雅黑" pitchFamily="34" charset="-122"/>
            </a:rPr>
            <a:t>动作</a:t>
          </a:r>
        </a:p>
      </dsp:txBody>
      <dsp:txXfrm rot="-5400000">
        <a:off x="1824234" y="1069582"/>
        <a:ext cx="5052528" cy="665496"/>
      </dsp:txXfrm>
    </dsp:sp>
    <dsp:sp modelId="{32402383-4FF5-4B9F-B945-AEC37F46A2FA}">
      <dsp:nvSpPr>
        <dsp:cNvPr id="0" name=""/>
        <dsp:cNvSpPr/>
      </dsp:nvSpPr>
      <dsp:spPr>
        <a:xfrm>
          <a:off x="20" y="1051181"/>
          <a:ext cx="1822484" cy="756191"/>
        </a:xfrm>
        <a:prstGeom prst="round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b="1" kern="1200" dirty="0" smtClean="0">
              <a:solidFill>
                <a:schemeClr val="accent5">
                  <a:lumMod val="75000"/>
                </a:schemeClr>
              </a:solidFill>
              <a:latin typeface="微软雅黑" pitchFamily="34" charset="-122"/>
              <a:ea typeface="微软雅黑" pitchFamily="34" charset="-122"/>
            </a:rPr>
            <a:t>三层结构</a:t>
          </a:r>
        </a:p>
      </dsp:txBody>
      <dsp:txXfrm>
        <a:off x="36934" y="1088095"/>
        <a:ext cx="1748656" cy="682363"/>
      </dsp:txXfrm>
    </dsp:sp>
    <dsp:sp modelId="{D89235C6-BAD5-4E9C-8877-B45F5E031E36}">
      <dsp:nvSpPr>
        <dsp:cNvPr id="0" name=""/>
        <dsp:cNvSpPr/>
      </dsp:nvSpPr>
      <dsp:spPr>
        <a:xfrm rot="5400000">
          <a:off x="3997798" y="-198616"/>
          <a:ext cx="694744" cy="5057270"/>
        </a:xfrm>
        <a:prstGeom prst="round2SameRect">
          <a:avLst/>
        </a:prstGeom>
        <a:solidFill>
          <a:srgbClr val="92D05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altLang="zh-CN" sz="1800" kern="1200" dirty="0" smtClean="0">
              <a:latin typeface="微软雅黑" pitchFamily="34" charset="-122"/>
              <a:ea typeface="微软雅黑" pitchFamily="34" charset="-122"/>
            </a:rPr>
            <a:t>WEB</a:t>
          </a:r>
          <a:r>
            <a:rPr lang="zh-CN" altLang="en-US" sz="1800" kern="1200" dirty="0" smtClean="0">
              <a:latin typeface="微软雅黑" pitchFamily="34" charset="-122"/>
              <a:ea typeface="微软雅黑" pitchFamily="34" charset="-122"/>
            </a:rPr>
            <a:t>、客户端、移动端、云之家</a:t>
          </a:r>
          <a:endParaRPr lang="zh-CN" altLang="en-US" sz="1800" kern="1200" dirty="0">
            <a:latin typeface="微软雅黑" pitchFamily="34" charset="-122"/>
            <a:ea typeface="微软雅黑" pitchFamily="34" charset="-122"/>
          </a:endParaRPr>
        </a:p>
      </dsp:txBody>
      <dsp:txXfrm rot="-5400000">
        <a:off x="1816536" y="2016561"/>
        <a:ext cx="5023355" cy="626914"/>
      </dsp:txXfrm>
    </dsp:sp>
    <dsp:sp modelId="{5F8FCB35-029E-4B75-AFAC-59818089587C}">
      <dsp:nvSpPr>
        <dsp:cNvPr id="0" name=""/>
        <dsp:cNvSpPr/>
      </dsp:nvSpPr>
      <dsp:spPr>
        <a:xfrm>
          <a:off x="507" y="1987983"/>
          <a:ext cx="1854402" cy="699652"/>
        </a:xfrm>
        <a:prstGeom prst="round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b="1" kern="1200" dirty="0" smtClean="0">
              <a:solidFill>
                <a:schemeClr val="accent5">
                  <a:lumMod val="75000"/>
                </a:schemeClr>
              </a:solidFill>
              <a:latin typeface="微软雅黑" pitchFamily="34" charset="-122"/>
              <a:ea typeface="微软雅黑" pitchFamily="34" charset="-122"/>
            </a:rPr>
            <a:t>多端应用</a:t>
          </a:r>
        </a:p>
      </dsp:txBody>
      <dsp:txXfrm>
        <a:off x="34661" y="2022137"/>
        <a:ext cx="1786094" cy="631344"/>
      </dsp:txXfrm>
    </dsp:sp>
    <dsp:sp modelId="{0E6CF409-0670-46D7-A973-63EB2A838A02}">
      <dsp:nvSpPr>
        <dsp:cNvPr id="0" name=""/>
        <dsp:cNvSpPr/>
      </dsp:nvSpPr>
      <dsp:spPr>
        <a:xfrm rot="5400000">
          <a:off x="3949287" y="700821"/>
          <a:ext cx="738548" cy="5014056"/>
        </a:xfrm>
        <a:prstGeom prst="round2SameRect">
          <a:avLst/>
        </a:prstGeom>
        <a:solidFill>
          <a:srgbClr val="92D05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smtClean="0">
              <a:latin typeface="微软雅黑" pitchFamily="34" charset="-122"/>
              <a:ea typeface="微软雅黑" pitchFamily="34" charset="-122"/>
            </a:rPr>
            <a:t>流程驱动业务    任务驱动流程</a:t>
          </a:r>
          <a:endParaRPr lang="zh-CN" altLang="en-US" sz="1800" kern="1200" dirty="0">
            <a:latin typeface="微软雅黑" pitchFamily="34" charset="-122"/>
            <a:ea typeface="微软雅黑" pitchFamily="34" charset="-122"/>
          </a:endParaRPr>
        </a:p>
      </dsp:txBody>
      <dsp:txXfrm rot="-5400000">
        <a:off x="1811534" y="2874628"/>
        <a:ext cx="4978003" cy="666442"/>
      </dsp:txXfrm>
    </dsp:sp>
    <dsp:sp modelId="{7603B6C7-1B07-4FC6-B042-7C4EEED615A3}">
      <dsp:nvSpPr>
        <dsp:cNvPr id="0" name=""/>
        <dsp:cNvSpPr/>
      </dsp:nvSpPr>
      <dsp:spPr>
        <a:xfrm>
          <a:off x="1" y="2881378"/>
          <a:ext cx="1897697" cy="621124"/>
        </a:xfrm>
        <a:prstGeom prst="round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b="1" kern="1200" dirty="0" smtClean="0">
              <a:solidFill>
                <a:schemeClr val="accent5">
                  <a:lumMod val="75000"/>
                </a:schemeClr>
              </a:solidFill>
              <a:latin typeface="微软雅黑" pitchFamily="34" charset="-122"/>
              <a:ea typeface="微软雅黑" pitchFamily="34" charset="-122"/>
            </a:rPr>
            <a:t>任务驱动</a:t>
          </a:r>
        </a:p>
      </dsp:txBody>
      <dsp:txXfrm>
        <a:off x="30322" y="2911699"/>
        <a:ext cx="1837055" cy="560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E3B9ED-5872-4336-89D6-A7167B57A7EA}">
      <dsp:nvSpPr>
        <dsp:cNvPr id="0" name=""/>
        <dsp:cNvSpPr/>
      </dsp:nvSpPr>
      <dsp:spPr>
        <a:xfrm>
          <a:off x="0" y="0"/>
          <a:ext cx="5688632" cy="1522969"/>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83B809-3AD5-4AB6-BD78-D98646B6CD55}">
      <dsp:nvSpPr>
        <dsp:cNvPr id="0" name=""/>
        <dsp:cNvSpPr/>
      </dsp:nvSpPr>
      <dsp:spPr>
        <a:xfrm>
          <a:off x="170658" y="203062"/>
          <a:ext cx="1671035" cy="1116844"/>
        </a:xfrm>
        <a:prstGeom prst="roundRect">
          <a:avLst>
            <a:gd name="adj" fmla="val 10000"/>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7E6AED-37B5-4B6B-8A0B-4D4BB4F003F2}">
      <dsp:nvSpPr>
        <dsp:cNvPr id="0" name=""/>
        <dsp:cNvSpPr/>
      </dsp:nvSpPr>
      <dsp:spPr>
        <a:xfrm rot="10800000">
          <a:off x="170658" y="1522969"/>
          <a:ext cx="1671035" cy="1861406"/>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lvl="0" algn="ctr" defTabSz="1244600">
            <a:lnSpc>
              <a:spcPct val="90000"/>
            </a:lnSpc>
            <a:spcBef>
              <a:spcPct val="0"/>
            </a:spcBef>
            <a:spcAft>
              <a:spcPct val="35000"/>
            </a:spcAft>
          </a:pPr>
          <a:r>
            <a:rPr lang="zh-CN" altLang="en-US" sz="2800" kern="1200" dirty="0" smtClean="0"/>
            <a:t>一对一生成</a:t>
          </a:r>
          <a:endParaRPr lang="zh-CN" altLang="en-US" sz="2800" kern="1200" dirty="0"/>
        </a:p>
      </dsp:txBody>
      <dsp:txXfrm rot="10800000">
        <a:off x="222048" y="1522969"/>
        <a:ext cx="1568255" cy="1810016"/>
      </dsp:txXfrm>
    </dsp:sp>
    <dsp:sp modelId="{2EA770AE-5C6B-405F-8029-7A1349B59881}">
      <dsp:nvSpPr>
        <dsp:cNvPr id="0" name=""/>
        <dsp:cNvSpPr/>
      </dsp:nvSpPr>
      <dsp:spPr>
        <a:xfrm>
          <a:off x="2037957" y="193033"/>
          <a:ext cx="1671035" cy="1116844"/>
        </a:xfrm>
        <a:prstGeom prst="roundRect">
          <a:avLst>
            <a:gd name="adj" fmla="val 10000"/>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0C1616-CEA0-4EFA-8ACB-3A7378F72634}">
      <dsp:nvSpPr>
        <dsp:cNvPr id="0" name=""/>
        <dsp:cNvSpPr/>
      </dsp:nvSpPr>
      <dsp:spPr>
        <a:xfrm rot="10800000">
          <a:off x="2008798" y="1522969"/>
          <a:ext cx="1671035" cy="1861406"/>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lvl="0" algn="ctr" defTabSz="1244600">
            <a:lnSpc>
              <a:spcPct val="90000"/>
            </a:lnSpc>
            <a:spcBef>
              <a:spcPct val="0"/>
            </a:spcBef>
            <a:spcAft>
              <a:spcPct val="35000"/>
            </a:spcAft>
          </a:pPr>
          <a:r>
            <a:rPr lang="zh-CN" altLang="en-US" sz="2800" kern="1200" dirty="0" smtClean="0"/>
            <a:t>多对一生成</a:t>
          </a:r>
          <a:endParaRPr lang="zh-CN" altLang="en-US" sz="2800" kern="1200" dirty="0"/>
        </a:p>
      </dsp:txBody>
      <dsp:txXfrm rot="10800000">
        <a:off x="2060188" y="1522969"/>
        <a:ext cx="1568255" cy="1810016"/>
      </dsp:txXfrm>
    </dsp:sp>
    <dsp:sp modelId="{08B96A1A-F6AB-42BE-83CF-21C46C3B3D01}">
      <dsp:nvSpPr>
        <dsp:cNvPr id="0" name=""/>
        <dsp:cNvSpPr/>
      </dsp:nvSpPr>
      <dsp:spPr>
        <a:xfrm>
          <a:off x="3846937" y="203062"/>
          <a:ext cx="1671035" cy="1116844"/>
        </a:xfrm>
        <a:prstGeom prst="roundRect">
          <a:avLst>
            <a:gd name="adj" fmla="val 10000"/>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D192C1-2F3A-4FF0-B7BF-B9F1796A360E}">
      <dsp:nvSpPr>
        <dsp:cNvPr id="0" name=""/>
        <dsp:cNvSpPr/>
      </dsp:nvSpPr>
      <dsp:spPr>
        <a:xfrm rot="10800000">
          <a:off x="3846937" y="1522969"/>
          <a:ext cx="1671035" cy="1861406"/>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lvl="0" algn="ctr" defTabSz="1244600">
            <a:lnSpc>
              <a:spcPct val="90000"/>
            </a:lnSpc>
            <a:spcBef>
              <a:spcPct val="0"/>
            </a:spcBef>
            <a:spcAft>
              <a:spcPct val="35000"/>
            </a:spcAft>
          </a:pPr>
          <a:r>
            <a:rPr lang="zh-CN" altLang="en-US" sz="2800" kern="1200" dirty="0" smtClean="0"/>
            <a:t>按规则分组合并</a:t>
          </a:r>
          <a:endParaRPr lang="zh-CN" altLang="en-US" sz="2800" kern="1200" dirty="0"/>
        </a:p>
      </dsp:txBody>
      <dsp:txXfrm rot="10800000">
        <a:off x="3898327" y="1522969"/>
        <a:ext cx="1568255" cy="181001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2#1">
  <dgm:title val=""/>
  <dgm:desc val=""/>
  <dgm:catLst>
    <dgm:cat type="list" pri="1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pitchFamily="2" charset="-122"/>
                <a:cs typeface="+mn-cs"/>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fld id="{495F6F2C-2FCB-467C-9A86-8B8AFD572D5C}" type="datetimeFigureOut">
              <a:rPr lang="zh-CN" altLang="en-US"/>
              <a:pPr>
                <a:defRPr/>
              </a:pPr>
              <a:t>2017/3/3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pitchFamily="2" charset="-122"/>
                <a:cs typeface="+mn-cs"/>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charset="0"/>
                <a:ea typeface="宋体" charset="-122"/>
              </a:defRPr>
            </a:lvl1pPr>
          </a:lstStyle>
          <a:p>
            <a:pPr>
              <a:defRPr/>
            </a:pPr>
            <a:fld id="{40AFEBC1-49A3-489E-B083-281ADC26BE28}" type="slidenum">
              <a:rPr lang="zh-CN" altLang="en-US"/>
              <a:pPr>
                <a:defRPr/>
              </a:pPr>
              <a:t>‹#›</a:t>
            </a:fld>
            <a:endParaRPr lang="zh-CN" altLang="en-US"/>
          </a:p>
        </p:txBody>
      </p:sp>
    </p:spTree>
    <p:extLst>
      <p:ext uri="{BB962C8B-B14F-4D97-AF65-F5344CB8AC3E}">
        <p14:creationId xmlns:p14="http://schemas.microsoft.com/office/powerpoint/2010/main" val="11598533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宋体" charset="-122"/>
                <a:ea typeface="宋体" charset="-122"/>
              </a:defRPr>
            </a:lvl1pPr>
          </a:lstStyle>
          <a:p>
            <a:pPr>
              <a:defRPr/>
            </a:pPr>
            <a:fld id="{685ABB36-A3D0-4A56-97B3-A73BFECF206E}" type="datetimeFigureOut">
              <a:rPr lang="zh-CN" altLang="en-US"/>
              <a:pPr>
                <a:defRPr/>
              </a:pPr>
              <a:t>2017/3/3</a:t>
            </a:fld>
            <a:endParaRPr lang="en-US" altLang="zh-CN"/>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宋体" charset="-122"/>
                <a:ea typeface="宋体" charset="-122"/>
              </a:defRPr>
            </a:lvl1pPr>
          </a:lstStyle>
          <a:p>
            <a:pPr>
              <a:defRPr/>
            </a:pPr>
            <a:fld id="{821E5C30-E190-4329-9E29-83E1D3048E69}" type="slidenum">
              <a:rPr lang="zh-CN" altLang="en-US"/>
              <a:pPr>
                <a:defRPr/>
              </a:pPr>
              <a:t>‹#›</a:t>
            </a:fld>
            <a:endParaRPr lang="en-US" altLang="zh-CN"/>
          </a:p>
        </p:txBody>
      </p:sp>
    </p:spTree>
    <p:extLst>
      <p:ext uri="{BB962C8B-B14F-4D97-AF65-F5344CB8AC3E}">
        <p14:creationId xmlns:p14="http://schemas.microsoft.com/office/powerpoint/2010/main" val="15546268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宋体" pitchFamily="2" charset="-122"/>
        <a:ea typeface="+mn-ea"/>
        <a:cs typeface="宋体" charset="0"/>
      </a:defRPr>
    </a:lvl1pPr>
    <a:lvl2pPr marL="457018" algn="l" rtl="0" eaLnBrk="0" fontAlgn="base" hangingPunct="0">
      <a:spcBef>
        <a:spcPct val="30000"/>
      </a:spcBef>
      <a:spcAft>
        <a:spcPct val="0"/>
      </a:spcAft>
      <a:defRPr kumimoji="1" sz="1200" kern="1200">
        <a:solidFill>
          <a:schemeClr val="tx1"/>
        </a:solidFill>
        <a:latin typeface="宋体" pitchFamily="2" charset="-122"/>
        <a:ea typeface="+mn-ea"/>
        <a:cs typeface="+mn-cs"/>
      </a:defRPr>
    </a:lvl2pPr>
    <a:lvl3pPr marL="914035" algn="l" rtl="0" eaLnBrk="0" fontAlgn="base" hangingPunct="0">
      <a:spcBef>
        <a:spcPct val="30000"/>
      </a:spcBef>
      <a:spcAft>
        <a:spcPct val="0"/>
      </a:spcAft>
      <a:defRPr kumimoji="1" sz="1200" kern="1200">
        <a:solidFill>
          <a:schemeClr val="tx1"/>
        </a:solidFill>
        <a:latin typeface="宋体" pitchFamily="2" charset="-122"/>
        <a:ea typeface="+mn-ea"/>
        <a:cs typeface="+mn-cs"/>
      </a:defRPr>
    </a:lvl3pPr>
    <a:lvl4pPr marL="1371052" algn="l" rtl="0" eaLnBrk="0" fontAlgn="base" hangingPunct="0">
      <a:spcBef>
        <a:spcPct val="30000"/>
      </a:spcBef>
      <a:spcAft>
        <a:spcPct val="0"/>
      </a:spcAft>
      <a:defRPr kumimoji="1" sz="1200" kern="1200">
        <a:solidFill>
          <a:schemeClr val="tx1"/>
        </a:solidFill>
        <a:latin typeface="宋体" pitchFamily="2" charset="-122"/>
        <a:ea typeface="+mn-ea"/>
        <a:cs typeface="+mn-cs"/>
      </a:defRPr>
    </a:lvl4pPr>
    <a:lvl5pPr marL="1828070" algn="l" rtl="0" eaLnBrk="0" fontAlgn="base" hangingPunct="0">
      <a:spcBef>
        <a:spcPct val="30000"/>
      </a:spcBef>
      <a:spcAft>
        <a:spcPct val="0"/>
      </a:spcAft>
      <a:defRPr kumimoji="1" sz="1200" kern="1200">
        <a:solidFill>
          <a:schemeClr val="tx1"/>
        </a:solidFill>
        <a:latin typeface="宋体" pitchFamily="2" charset="-122"/>
        <a:ea typeface="+mn-ea"/>
        <a:cs typeface="+mn-cs"/>
      </a:defRPr>
    </a:lvl5pPr>
    <a:lvl6pPr marL="2285088" algn="l" defTabSz="914035" rtl="0" eaLnBrk="1" latinLnBrk="0" hangingPunct="1">
      <a:defRPr sz="1200" kern="1200">
        <a:solidFill>
          <a:schemeClr val="tx1"/>
        </a:solidFill>
        <a:latin typeface="+mn-lt"/>
        <a:ea typeface="+mn-ea"/>
        <a:cs typeface="+mn-cs"/>
      </a:defRPr>
    </a:lvl6pPr>
    <a:lvl7pPr marL="2742106" algn="l" defTabSz="914035" rtl="0" eaLnBrk="1" latinLnBrk="0" hangingPunct="1">
      <a:defRPr sz="1200" kern="1200">
        <a:solidFill>
          <a:schemeClr val="tx1"/>
        </a:solidFill>
        <a:latin typeface="+mn-lt"/>
        <a:ea typeface="+mn-ea"/>
        <a:cs typeface="+mn-cs"/>
      </a:defRPr>
    </a:lvl7pPr>
    <a:lvl8pPr marL="3199124" algn="l" defTabSz="914035" rtl="0" eaLnBrk="1" latinLnBrk="0" hangingPunct="1">
      <a:defRPr sz="1200" kern="1200">
        <a:solidFill>
          <a:schemeClr val="tx1"/>
        </a:solidFill>
        <a:latin typeface="+mn-lt"/>
        <a:ea typeface="+mn-ea"/>
        <a:cs typeface="+mn-cs"/>
      </a:defRPr>
    </a:lvl8pPr>
    <a:lvl9pPr marL="3656141" algn="l" defTabSz="91403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7107" name="备注占位符 2"/>
          <p:cNvSpPr>
            <a:spLocks noGrp="1"/>
          </p:cNvSpPr>
          <p:nvPr>
            <p:ph type="body" idx="1"/>
          </p:nvPr>
        </p:nvSpPr>
        <p:spPr bwMode="auto">
          <a:noFill/>
        </p:spPr>
        <p:txBody>
          <a:bodyPr/>
          <a:lstStyle/>
          <a:p>
            <a:endParaRPr lang="zh-CN" altLang="en-US" dirty="0" smtClean="0"/>
          </a:p>
        </p:txBody>
      </p:sp>
      <p:sp>
        <p:nvSpPr>
          <p:cNvPr id="47108" name="灯片编号占位符 3"/>
          <p:cNvSpPr>
            <a:spLocks noGrp="1"/>
          </p:cNvSpPr>
          <p:nvPr>
            <p:ph type="sldNum" sz="quarter" idx="5"/>
          </p:nvPr>
        </p:nvSpPr>
        <p:spPr bwMode="auto">
          <a:noFill/>
          <a:ln>
            <a:miter lim="800000"/>
            <a:headEnd/>
            <a:tailEnd/>
          </a:ln>
        </p:spPr>
        <p:txBody>
          <a:bodyPr/>
          <a:lstStyle/>
          <a:p>
            <a:fld id="{62B27C12-AF83-4EB3-9EFB-8DB3DA469637}" type="slidenum">
              <a:rPr lang="en-US" altLang="zh-CN" smtClean="0">
                <a:solidFill>
                  <a:srgbClr val="000000"/>
                </a:solidFill>
                <a:latin typeface="宋体" pitchFamily="2" charset="-122"/>
                <a:ea typeface="宋体" pitchFamily="2" charset="-122"/>
              </a:rPr>
              <a:pPr/>
              <a:t>1</a:t>
            </a:fld>
            <a:endParaRPr lang="en-US" altLang="zh-CN" dirty="0" smtClean="0">
              <a:solidFill>
                <a:srgbClr val="000000"/>
              </a:solidFill>
              <a:latin typeface="宋体" pitchFamily="2" charset="-122"/>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20</a:t>
            </a:fld>
            <a:endParaRPr lang="en-US" altLang="zh-CN"/>
          </a:p>
        </p:txBody>
      </p:sp>
    </p:spTree>
    <p:extLst>
      <p:ext uri="{BB962C8B-B14F-4D97-AF65-F5344CB8AC3E}">
        <p14:creationId xmlns:p14="http://schemas.microsoft.com/office/powerpoint/2010/main" val="4192056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21</a:t>
            </a:fld>
            <a:endParaRPr lang="en-US" altLang="zh-CN"/>
          </a:p>
        </p:txBody>
      </p:sp>
    </p:spTree>
    <p:extLst>
      <p:ext uri="{BB962C8B-B14F-4D97-AF65-F5344CB8AC3E}">
        <p14:creationId xmlns:p14="http://schemas.microsoft.com/office/powerpoint/2010/main" val="4192056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流程部署后，流程为创建状态，建议重新设计下节点参与人、连线条件设置等，除非源账套和目标账套的信息完全一致，如果不设置，发布流程时会监测整个流程中用的基础资料。流程设置引入也有此类问题。</a:t>
            </a:r>
            <a:endParaRPr lang="en-US" altLang="zh-CN" sz="1200" dirty="0" smtClean="0"/>
          </a:p>
          <a:p>
            <a:r>
              <a:rPr lang="zh-CN" altLang="en-US" sz="1200" dirty="0" smtClean="0"/>
              <a:t>流程分配后，要在流程配置中重现配置保存。</a:t>
            </a:r>
            <a:endParaRPr lang="zh-CN" altLang="en-US" sz="1200" dirty="0"/>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22</a:t>
            </a:fld>
            <a:endParaRPr lang="en-US" altLang="zh-CN"/>
          </a:p>
        </p:txBody>
      </p:sp>
    </p:spTree>
    <p:extLst>
      <p:ext uri="{BB962C8B-B14F-4D97-AF65-F5344CB8AC3E}">
        <p14:creationId xmlns:p14="http://schemas.microsoft.com/office/powerpoint/2010/main" val="4192056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分配后的流程，需要在流程配置中进行配置</a:t>
            </a:r>
            <a:endParaRPr lang="zh-CN" altLang="en-US" sz="1200" dirty="0"/>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23</a:t>
            </a:fld>
            <a:endParaRPr lang="en-US" altLang="zh-CN"/>
          </a:p>
        </p:txBody>
      </p:sp>
    </p:spTree>
    <p:extLst>
      <p:ext uri="{BB962C8B-B14F-4D97-AF65-F5344CB8AC3E}">
        <p14:creationId xmlns:p14="http://schemas.microsoft.com/office/powerpoint/2010/main" val="4192056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24</a:t>
            </a:fld>
            <a:endParaRPr lang="en-US" altLang="zh-CN"/>
          </a:p>
        </p:txBody>
      </p:sp>
    </p:spTree>
    <p:extLst>
      <p:ext uri="{BB962C8B-B14F-4D97-AF65-F5344CB8AC3E}">
        <p14:creationId xmlns:p14="http://schemas.microsoft.com/office/powerpoint/2010/main" val="4192056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25</a:t>
            </a:fld>
            <a:endParaRPr lang="en-US" altLang="zh-CN"/>
          </a:p>
        </p:txBody>
      </p:sp>
    </p:spTree>
    <p:extLst>
      <p:ext uri="{BB962C8B-B14F-4D97-AF65-F5344CB8AC3E}">
        <p14:creationId xmlns:p14="http://schemas.microsoft.com/office/powerpoint/2010/main" val="4192056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26</a:t>
            </a:fld>
            <a:endParaRPr lang="en-US" altLang="zh-CN"/>
          </a:p>
        </p:txBody>
      </p:sp>
    </p:spTree>
    <p:extLst>
      <p:ext uri="{BB962C8B-B14F-4D97-AF65-F5344CB8AC3E}">
        <p14:creationId xmlns:p14="http://schemas.microsoft.com/office/powerpoint/2010/main" val="4192056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27</a:t>
            </a:fld>
            <a:endParaRPr lang="en-US" altLang="zh-CN"/>
          </a:p>
        </p:txBody>
      </p:sp>
    </p:spTree>
    <p:extLst>
      <p:ext uri="{BB962C8B-B14F-4D97-AF65-F5344CB8AC3E}">
        <p14:creationId xmlns:p14="http://schemas.microsoft.com/office/powerpoint/2010/main" val="4192056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20000"/>
              </a:lnSpc>
              <a:buClr>
                <a:srgbClr val="FF9900"/>
              </a:buClr>
              <a:buSzPct val="80000"/>
              <a:buFont typeface="Wingdings" pitchFamily="2" charset="2"/>
              <a:buChar char="n"/>
            </a:pPr>
            <a:endParaRPr lang="zh-CN" altLang="en-US"/>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43</a:t>
            </a:fld>
            <a:endParaRPr lang="en-US" altLang="zh-CN"/>
          </a:p>
        </p:txBody>
      </p:sp>
    </p:spTree>
    <p:extLst>
      <p:ext uri="{BB962C8B-B14F-4D97-AF65-F5344CB8AC3E}">
        <p14:creationId xmlns:p14="http://schemas.microsoft.com/office/powerpoint/2010/main" val="1123365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49</a:t>
            </a:fld>
            <a:endParaRPr lang="en-US" altLang="zh-CN"/>
          </a:p>
        </p:txBody>
      </p:sp>
    </p:spTree>
    <p:extLst>
      <p:ext uri="{BB962C8B-B14F-4D97-AF65-F5344CB8AC3E}">
        <p14:creationId xmlns:p14="http://schemas.microsoft.com/office/powerpoint/2010/main" val="1600066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smtClean="0">
                <a:solidFill>
                  <a:schemeClr val="tx1"/>
                </a:solidFill>
                <a:latin typeface="Arial" charset="0"/>
                <a:ea typeface="宋体" pitchFamily="2" charset="-122"/>
                <a:cs typeface="宋体" charset="0"/>
              </a:rPr>
              <a:t>第</a:t>
            </a:r>
            <a:r>
              <a:rPr kumimoji="1" lang="en-US" altLang="zh-CN" sz="1200" kern="1200" dirty="0" smtClean="0">
                <a:solidFill>
                  <a:schemeClr val="tx1"/>
                </a:solidFill>
                <a:latin typeface="Arial" charset="0"/>
                <a:ea typeface="宋体" pitchFamily="2" charset="-122"/>
                <a:cs typeface="宋体" charset="0"/>
              </a:rPr>
              <a:t>3</a:t>
            </a:r>
            <a:r>
              <a:rPr kumimoji="1" lang="zh-CN" altLang="en-US" sz="1200" kern="1200" dirty="0" smtClean="0">
                <a:solidFill>
                  <a:schemeClr val="tx1"/>
                </a:solidFill>
                <a:latin typeface="Arial" charset="0"/>
                <a:ea typeface="宋体" pitchFamily="2" charset="-122"/>
                <a:cs typeface="宋体" charset="0"/>
              </a:rPr>
              <a:t>个特性是流程驱动。</a:t>
            </a:r>
            <a:endParaRPr kumimoji="1" lang="en-US" altLang="zh-CN" sz="1200" kern="1200" dirty="0" smtClean="0">
              <a:solidFill>
                <a:schemeClr val="tx1"/>
              </a:solidFill>
              <a:latin typeface="Arial" charset="0"/>
              <a:ea typeface="宋体" pitchFamily="2" charset="-122"/>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smtClean="0">
                <a:solidFill>
                  <a:schemeClr val="tx1"/>
                </a:solidFill>
                <a:latin typeface="Arial" charset="0"/>
                <a:ea typeface="宋体" pitchFamily="2" charset="-122"/>
                <a:cs typeface="宋体" charset="0"/>
              </a:rPr>
              <a:t>从这个产品搭建之初，我们就希望他能够将</a:t>
            </a:r>
            <a:r>
              <a:rPr kumimoji="1" lang="en-US" altLang="zh-CN" sz="1200" kern="1200" dirty="0" smtClean="0">
                <a:solidFill>
                  <a:schemeClr val="tx1"/>
                </a:solidFill>
                <a:latin typeface="Arial" charset="0"/>
                <a:ea typeface="宋体" pitchFamily="2" charset="-122"/>
                <a:cs typeface="宋体" charset="0"/>
              </a:rPr>
              <a:t>BPM</a:t>
            </a:r>
            <a:r>
              <a:rPr kumimoji="1" lang="zh-CN" altLang="en-US" sz="1200" kern="1200" dirty="0" smtClean="0">
                <a:solidFill>
                  <a:schemeClr val="tx1"/>
                </a:solidFill>
                <a:latin typeface="Arial" charset="0"/>
                <a:ea typeface="宋体" pitchFamily="2" charset="-122"/>
                <a:cs typeface="宋体" charset="0"/>
              </a:rPr>
              <a:t>和</a:t>
            </a:r>
            <a:r>
              <a:rPr kumimoji="1" lang="en-US" altLang="zh-CN" sz="1200" kern="1200" dirty="0" smtClean="0">
                <a:solidFill>
                  <a:schemeClr val="tx1"/>
                </a:solidFill>
                <a:latin typeface="Arial" charset="0"/>
                <a:ea typeface="宋体" pitchFamily="2" charset="-122"/>
                <a:cs typeface="宋体" charset="0"/>
              </a:rPr>
              <a:t>ERP</a:t>
            </a:r>
            <a:r>
              <a:rPr kumimoji="1" lang="zh-CN" altLang="en-US" sz="1200" kern="1200" dirty="0" smtClean="0">
                <a:solidFill>
                  <a:schemeClr val="tx1"/>
                </a:solidFill>
                <a:latin typeface="Arial" charset="0"/>
                <a:ea typeface="宋体" pitchFamily="2" charset="-122"/>
                <a:cs typeface="宋体" charset="0"/>
              </a:rPr>
              <a:t>完美融合，所有</a:t>
            </a:r>
            <a:r>
              <a:rPr kumimoji="1" lang="en-US" altLang="zh-CN" sz="1200" kern="1200" dirty="0" smtClean="0">
                <a:solidFill>
                  <a:schemeClr val="tx1"/>
                </a:solidFill>
                <a:latin typeface="Arial" charset="0"/>
                <a:ea typeface="宋体" pitchFamily="2" charset="-122"/>
                <a:cs typeface="宋体" charset="0"/>
              </a:rPr>
              <a:t>ERP</a:t>
            </a:r>
            <a:r>
              <a:rPr kumimoji="1" lang="zh-CN" altLang="en-US" sz="1200" kern="1200" dirty="0" smtClean="0">
                <a:solidFill>
                  <a:schemeClr val="tx1"/>
                </a:solidFill>
                <a:latin typeface="Arial" charset="0"/>
                <a:ea typeface="宋体" pitchFamily="2" charset="-122"/>
                <a:cs typeface="宋体" charset="0"/>
              </a:rPr>
              <a:t>的活动是可以根据企业需要的流程进行组装，并且流程节点需要怎样的控制策略都是可以由用户选择定义。</a:t>
            </a:r>
            <a:endParaRPr kumimoji="1" lang="en-US" altLang="zh-CN" sz="1200" kern="1200" dirty="0" smtClean="0">
              <a:solidFill>
                <a:schemeClr val="tx1"/>
              </a:solidFill>
              <a:latin typeface="Arial" charset="0"/>
              <a:ea typeface="宋体" pitchFamily="2" charset="-122"/>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smtClean="0">
                <a:solidFill>
                  <a:schemeClr val="tx1"/>
                </a:solidFill>
                <a:latin typeface="Arial" charset="0"/>
                <a:ea typeface="宋体" pitchFamily="2" charset="-122"/>
                <a:cs typeface="宋体" charset="0"/>
              </a:rPr>
              <a:t>这一点我觉得对于企业的管理十分重要，企业管理，还有近几年常常谈到的风险与内控管理，其本质也就是对业务流程的管理与控制。</a:t>
            </a:r>
            <a:r>
              <a:rPr kumimoji="1" lang="en-US" altLang="zh-CN" sz="1200" kern="1200" dirty="0" smtClean="0">
                <a:solidFill>
                  <a:schemeClr val="tx1"/>
                </a:solidFill>
                <a:latin typeface="Arial" charset="0"/>
                <a:ea typeface="宋体" pitchFamily="2" charset="-122"/>
                <a:cs typeface="宋体" charset="0"/>
              </a:rPr>
              <a:t>K/3cloud</a:t>
            </a:r>
            <a:r>
              <a:rPr kumimoji="1" lang="zh-CN" altLang="en-US" sz="1200" kern="1200" dirty="0" smtClean="0">
                <a:solidFill>
                  <a:schemeClr val="tx1"/>
                </a:solidFill>
                <a:latin typeface="Arial" charset="0"/>
                <a:ea typeface="宋体" pitchFamily="2" charset="-122"/>
                <a:cs typeface="宋体" charset="0"/>
              </a:rPr>
              <a:t>正是基于这种思想所构建起来的一款流程驱动的业务管理平台。</a:t>
            </a:r>
            <a:endParaRPr kumimoji="1" lang="en-US" altLang="zh-CN" sz="1200" kern="1200" dirty="0" smtClean="0">
              <a:solidFill>
                <a:schemeClr val="tx1"/>
              </a:solidFill>
              <a:latin typeface="Arial" charset="0"/>
              <a:ea typeface="宋体" pitchFamily="2" charset="-122"/>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smtClean="0">
              <a:solidFill>
                <a:schemeClr val="tx1"/>
              </a:solidFill>
              <a:latin typeface="Arial" charset="0"/>
              <a:ea typeface="宋体" pitchFamily="2" charset="-122"/>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smtClean="0">
                <a:solidFill>
                  <a:schemeClr val="tx1"/>
                </a:solidFill>
                <a:latin typeface="Arial" charset="0"/>
                <a:ea typeface="宋体" pitchFamily="2" charset="-122"/>
                <a:cs typeface="宋体" charset="0"/>
              </a:rPr>
              <a:t>演示动作：进入业务流程设计中心</a:t>
            </a:r>
            <a:endParaRPr kumimoji="1" lang="en-US" altLang="zh-CN" sz="1200" kern="1200" dirty="0" smtClean="0">
              <a:solidFill>
                <a:schemeClr val="tx1"/>
              </a:solidFill>
              <a:latin typeface="Arial" charset="0"/>
              <a:ea typeface="宋体" pitchFamily="2" charset="-122"/>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smtClean="0">
                <a:solidFill>
                  <a:schemeClr val="tx1"/>
                </a:solidFill>
                <a:latin typeface="Arial" charset="0"/>
                <a:ea typeface="宋体" pitchFamily="2" charset="-122"/>
                <a:cs typeface="宋体" charset="0"/>
              </a:rPr>
              <a:t>在我们的流程设计中，我们分了两个大的类型，一个是业务流程，通俗点讲就是单据转换流程，还有一个就是工作流。</a:t>
            </a:r>
            <a:endParaRPr kumimoji="1" lang="en-US" altLang="zh-CN" sz="1200" kern="1200" dirty="0" smtClean="0">
              <a:solidFill>
                <a:schemeClr val="tx1"/>
              </a:solidFill>
              <a:latin typeface="Arial" charset="0"/>
              <a:ea typeface="宋体" pitchFamily="2" charset="-122"/>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smtClean="0">
                <a:solidFill>
                  <a:schemeClr val="tx1"/>
                </a:solidFill>
                <a:latin typeface="Arial" charset="0"/>
                <a:ea typeface="宋体" pitchFamily="2" charset="-122"/>
                <a:cs typeface="宋体" charset="0"/>
              </a:rPr>
              <a:t>在业务流程设计中心里，你可以看到目前我们现在系统里所有单据的转换流程，像销售的流程，采购的流程，</a:t>
            </a:r>
            <a:r>
              <a:rPr kumimoji="1" lang="en-US" altLang="zh-CN" sz="1200" kern="1200" dirty="0" smtClean="0">
                <a:solidFill>
                  <a:schemeClr val="tx1"/>
                </a:solidFill>
                <a:latin typeface="Arial" charset="0"/>
                <a:ea typeface="宋体" pitchFamily="2" charset="-122"/>
                <a:cs typeface="宋体" charset="0"/>
              </a:rPr>
              <a:t>HR</a:t>
            </a:r>
            <a:r>
              <a:rPr kumimoji="1" lang="zh-CN" altLang="en-US" sz="1200" kern="1200" dirty="0" smtClean="0">
                <a:solidFill>
                  <a:schemeClr val="tx1"/>
                </a:solidFill>
                <a:latin typeface="Arial" charset="0"/>
                <a:ea typeface="宋体" pitchFamily="2" charset="-122"/>
                <a:cs typeface="宋体" charset="0"/>
              </a:rPr>
              <a:t>的流程等等。如果有需要，可以流程进行一些必要的修改或者重新设计你所需要的业务流程（？）。</a:t>
            </a:r>
            <a:endParaRPr kumimoji="1" lang="en-US" altLang="zh-CN" sz="1200" kern="1200" dirty="0" smtClean="0">
              <a:solidFill>
                <a:schemeClr val="tx1"/>
              </a:solidFill>
              <a:latin typeface="Arial" charset="0"/>
              <a:ea typeface="宋体" pitchFamily="2" charset="-122"/>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smtClean="0">
                <a:solidFill>
                  <a:schemeClr val="tx1"/>
                </a:solidFill>
                <a:latin typeface="Arial" charset="0"/>
                <a:ea typeface="宋体" pitchFamily="2" charset="-122"/>
                <a:cs typeface="宋体" charset="0"/>
              </a:rPr>
              <a:t>另外工作流，我们可以看到用户一登陆就会在主界面看到他的待办事项和待处理消息。工作流设计，也是可以根据需要进行审批流等工作流的定义。在流程驱动下，应该是工作找人，而不是人找工作。</a:t>
            </a:r>
            <a:endParaRPr kumimoji="1" lang="en-US" altLang="zh-CN" sz="1200" kern="1200" dirty="0" smtClean="0">
              <a:solidFill>
                <a:schemeClr val="tx1"/>
              </a:solidFill>
              <a:latin typeface="Arial" charset="0"/>
              <a:ea typeface="宋体" pitchFamily="2" charset="-122"/>
              <a:cs typeface="宋体" charset="0"/>
            </a:endParaRPr>
          </a:p>
          <a:p>
            <a:r>
              <a:rPr lang="en-US" altLang="zh-CN" dirty="0" smtClean="0"/>
              <a:t>BPR</a:t>
            </a:r>
            <a:r>
              <a:rPr lang="zh-CN" altLang="en-US" dirty="0" smtClean="0"/>
              <a:t>，可以通过流程设计器不断帮助客户优化流程管理，实现真正的服务转型。</a:t>
            </a:r>
            <a:endParaRPr lang="zh-CN" altLang="en-US" dirty="0"/>
          </a:p>
        </p:txBody>
      </p:sp>
      <p:sp>
        <p:nvSpPr>
          <p:cNvPr id="4" name="灯片编号占位符 3"/>
          <p:cNvSpPr>
            <a:spLocks noGrp="1"/>
          </p:cNvSpPr>
          <p:nvPr>
            <p:ph type="sldNum" sz="quarter" idx="10"/>
          </p:nvPr>
        </p:nvSpPr>
        <p:spPr/>
        <p:txBody>
          <a:bodyPr/>
          <a:lstStyle/>
          <a:p>
            <a:fld id="{AEB51CEA-93E3-44BF-8FCD-BFE8C77000D6}" type="slidenum">
              <a:rPr lang="en-US" altLang="zh-CN" smtClean="0">
                <a:solidFill>
                  <a:prstClr val="black"/>
                </a:solidFill>
              </a:rPr>
              <a:pPr/>
              <a:t>3</a:t>
            </a:fld>
            <a:endParaRPr lang="en-US" altLang="zh-CN">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52</a:t>
            </a:fld>
            <a:endParaRPr lang="en-US" altLang="zh-CN"/>
          </a:p>
        </p:txBody>
      </p:sp>
    </p:spTree>
    <p:extLst>
      <p:ext uri="{BB962C8B-B14F-4D97-AF65-F5344CB8AC3E}">
        <p14:creationId xmlns:p14="http://schemas.microsoft.com/office/powerpoint/2010/main" val="1600066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54</a:t>
            </a:fld>
            <a:endParaRPr lang="en-US" altLang="zh-CN"/>
          </a:p>
        </p:txBody>
      </p:sp>
    </p:spTree>
    <p:extLst>
      <p:ext uri="{BB962C8B-B14F-4D97-AF65-F5344CB8AC3E}">
        <p14:creationId xmlns:p14="http://schemas.microsoft.com/office/powerpoint/2010/main" val="3396214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Cloud</a:t>
            </a:r>
            <a:r>
              <a:rPr lang="zh-CN" altLang="en-US" smtClean="0"/>
              <a:t>工作流与业务流程的衔接</a:t>
            </a:r>
            <a:endParaRPr lang="zh-CN" altLang="en-US"/>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solidFill>
                  <a:prstClr val="black"/>
                </a:solidFill>
              </a:rPr>
              <a:pPr>
                <a:defRPr/>
              </a:pPr>
              <a:t>4</a:t>
            </a:fld>
            <a:endParaRPr lang="en-US" altLang="zh-CN">
              <a:solidFill>
                <a:prstClr val="black"/>
              </a:solidFill>
            </a:endParaRPr>
          </a:p>
        </p:txBody>
      </p:sp>
    </p:spTree>
    <p:extLst>
      <p:ext uri="{BB962C8B-B14F-4D97-AF65-F5344CB8AC3E}">
        <p14:creationId xmlns:p14="http://schemas.microsoft.com/office/powerpoint/2010/main" val="70454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smtClean="0">
                <a:solidFill>
                  <a:schemeClr val="tx1"/>
                </a:solidFill>
                <a:latin typeface="Arial" charset="0"/>
                <a:ea typeface="宋体" pitchFamily="2" charset="-122"/>
                <a:cs typeface="宋体" charset="0"/>
              </a:rPr>
              <a:t>第</a:t>
            </a:r>
            <a:r>
              <a:rPr kumimoji="1" lang="en-US" altLang="zh-CN" sz="1200" kern="1200" dirty="0" smtClean="0">
                <a:solidFill>
                  <a:schemeClr val="tx1"/>
                </a:solidFill>
                <a:latin typeface="Arial" charset="0"/>
                <a:ea typeface="宋体" pitchFamily="2" charset="-122"/>
                <a:cs typeface="宋体" charset="0"/>
              </a:rPr>
              <a:t>3</a:t>
            </a:r>
            <a:r>
              <a:rPr kumimoji="1" lang="zh-CN" altLang="en-US" sz="1200" kern="1200" dirty="0" smtClean="0">
                <a:solidFill>
                  <a:schemeClr val="tx1"/>
                </a:solidFill>
                <a:latin typeface="Arial" charset="0"/>
                <a:ea typeface="宋体" pitchFamily="2" charset="-122"/>
                <a:cs typeface="宋体" charset="0"/>
              </a:rPr>
              <a:t>个特性是流程驱动。</a:t>
            </a:r>
            <a:endParaRPr kumimoji="1" lang="en-US" altLang="zh-CN" sz="1200" kern="1200" dirty="0" smtClean="0">
              <a:solidFill>
                <a:schemeClr val="tx1"/>
              </a:solidFill>
              <a:latin typeface="Arial" charset="0"/>
              <a:ea typeface="宋体" pitchFamily="2" charset="-122"/>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smtClean="0">
                <a:solidFill>
                  <a:schemeClr val="tx1"/>
                </a:solidFill>
                <a:latin typeface="Arial" charset="0"/>
                <a:ea typeface="宋体" pitchFamily="2" charset="-122"/>
                <a:cs typeface="宋体" charset="0"/>
              </a:rPr>
              <a:t>从这个产品搭建之初，我们就希望他能够将</a:t>
            </a:r>
            <a:r>
              <a:rPr kumimoji="1" lang="en-US" altLang="zh-CN" sz="1200" kern="1200" dirty="0" smtClean="0">
                <a:solidFill>
                  <a:schemeClr val="tx1"/>
                </a:solidFill>
                <a:latin typeface="Arial" charset="0"/>
                <a:ea typeface="宋体" pitchFamily="2" charset="-122"/>
                <a:cs typeface="宋体" charset="0"/>
              </a:rPr>
              <a:t>BPM</a:t>
            </a:r>
            <a:r>
              <a:rPr kumimoji="1" lang="zh-CN" altLang="en-US" sz="1200" kern="1200" dirty="0" smtClean="0">
                <a:solidFill>
                  <a:schemeClr val="tx1"/>
                </a:solidFill>
                <a:latin typeface="Arial" charset="0"/>
                <a:ea typeface="宋体" pitchFamily="2" charset="-122"/>
                <a:cs typeface="宋体" charset="0"/>
              </a:rPr>
              <a:t>和</a:t>
            </a:r>
            <a:r>
              <a:rPr kumimoji="1" lang="en-US" altLang="zh-CN" sz="1200" kern="1200" dirty="0" smtClean="0">
                <a:solidFill>
                  <a:schemeClr val="tx1"/>
                </a:solidFill>
                <a:latin typeface="Arial" charset="0"/>
                <a:ea typeface="宋体" pitchFamily="2" charset="-122"/>
                <a:cs typeface="宋体" charset="0"/>
              </a:rPr>
              <a:t>ERP</a:t>
            </a:r>
            <a:r>
              <a:rPr kumimoji="1" lang="zh-CN" altLang="en-US" sz="1200" kern="1200" dirty="0" smtClean="0">
                <a:solidFill>
                  <a:schemeClr val="tx1"/>
                </a:solidFill>
                <a:latin typeface="Arial" charset="0"/>
                <a:ea typeface="宋体" pitchFamily="2" charset="-122"/>
                <a:cs typeface="宋体" charset="0"/>
              </a:rPr>
              <a:t>完美融合，所有</a:t>
            </a:r>
            <a:r>
              <a:rPr kumimoji="1" lang="en-US" altLang="zh-CN" sz="1200" kern="1200" dirty="0" smtClean="0">
                <a:solidFill>
                  <a:schemeClr val="tx1"/>
                </a:solidFill>
                <a:latin typeface="Arial" charset="0"/>
                <a:ea typeface="宋体" pitchFamily="2" charset="-122"/>
                <a:cs typeface="宋体" charset="0"/>
              </a:rPr>
              <a:t>ERP</a:t>
            </a:r>
            <a:r>
              <a:rPr kumimoji="1" lang="zh-CN" altLang="en-US" sz="1200" kern="1200" dirty="0" smtClean="0">
                <a:solidFill>
                  <a:schemeClr val="tx1"/>
                </a:solidFill>
                <a:latin typeface="Arial" charset="0"/>
                <a:ea typeface="宋体" pitchFamily="2" charset="-122"/>
                <a:cs typeface="宋体" charset="0"/>
              </a:rPr>
              <a:t>的活动是可以根据企业需要的流程进行组装，并且流程节点需要怎样的控制策略都是可以由用户选择定义。</a:t>
            </a:r>
            <a:endParaRPr kumimoji="1" lang="en-US" altLang="zh-CN" sz="1200" kern="1200" dirty="0" smtClean="0">
              <a:solidFill>
                <a:schemeClr val="tx1"/>
              </a:solidFill>
              <a:latin typeface="Arial" charset="0"/>
              <a:ea typeface="宋体" pitchFamily="2" charset="-122"/>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smtClean="0">
                <a:solidFill>
                  <a:schemeClr val="tx1"/>
                </a:solidFill>
                <a:latin typeface="Arial" charset="0"/>
                <a:ea typeface="宋体" pitchFamily="2" charset="-122"/>
                <a:cs typeface="宋体" charset="0"/>
              </a:rPr>
              <a:t>这一点我觉得对于企业的管理十分重要，企业管理，还有近几年常常谈到的风险与内控管理，其本质也就是对业务流程的管理与控制。</a:t>
            </a:r>
            <a:r>
              <a:rPr kumimoji="1" lang="en-US" altLang="zh-CN" sz="1200" kern="1200" dirty="0" smtClean="0">
                <a:solidFill>
                  <a:schemeClr val="tx1"/>
                </a:solidFill>
                <a:latin typeface="Arial" charset="0"/>
                <a:ea typeface="宋体" pitchFamily="2" charset="-122"/>
                <a:cs typeface="宋体" charset="0"/>
              </a:rPr>
              <a:t>K/3cloud</a:t>
            </a:r>
            <a:r>
              <a:rPr kumimoji="1" lang="zh-CN" altLang="en-US" sz="1200" kern="1200" dirty="0" smtClean="0">
                <a:solidFill>
                  <a:schemeClr val="tx1"/>
                </a:solidFill>
                <a:latin typeface="Arial" charset="0"/>
                <a:ea typeface="宋体" pitchFamily="2" charset="-122"/>
                <a:cs typeface="宋体" charset="0"/>
              </a:rPr>
              <a:t>正是基于这种思想所构建起来的一款流程驱动的业务管理平台。</a:t>
            </a:r>
            <a:endParaRPr kumimoji="1" lang="en-US" altLang="zh-CN" sz="1200" kern="1200" dirty="0" smtClean="0">
              <a:solidFill>
                <a:schemeClr val="tx1"/>
              </a:solidFill>
              <a:latin typeface="Arial" charset="0"/>
              <a:ea typeface="宋体" pitchFamily="2" charset="-122"/>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smtClean="0">
              <a:solidFill>
                <a:schemeClr val="tx1"/>
              </a:solidFill>
              <a:latin typeface="Arial" charset="0"/>
              <a:ea typeface="宋体" pitchFamily="2" charset="-122"/>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smtClean="0">
                <a:solidFill>
                  <a:schemeClr val="tx1"/>
                </a:solidFill>
                <a:latin typeface="Arial" charset="0"/>
                <a:ea typeface="宋体" pitchFamily="2" charset="-122"/>
                <a:cs typeface="宋体" charset="0"/>
              </a:rPr>
              <a:t>演示动作：进入业务流程设计中心</a:t>
            </a:r>
            <a:endParaRPr kumimoji="1" lang="en-US" altLang="zh-CN" sz="1200" kern="1200" dirty="0" smtClean="0">
              <a:solidFill>
                <a:schemeClr val="tx1"/>
              </a:solidFill>
              <a:latin typeface="Arial" charset="0"/>
              <a:ea typeface="宋体" pitchFamily="2" charset="-122"/>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smtClean="0">
                <a:solidFill>
                  <a:schemeClr val="tx1"/>
                </a:solidFill>
                <a:latin typeface="Arial" charset="0"/>
                <a:ea typeface="宋体" pitchFamily="2" charset="-122"/>
                <a:cs typeface="宋体" charset="0"/>
              </a:rPr>
              <a:t>在我们的流程设计中，我们分了两个大的类型，一个是业务流程，通俗点讲就是单据转换流程，还有一个就是工作流。</a:t>
            </a:r>
            <a:endParaRPr kumimoji="1" lang="en-US" altLang="zh-CN" sz="1200" kern="1200" dirty="0" smtClean="0">
              <a:solidFill>
                <a:schemeClr val="tx1"/>
              </a:solidFill>
              <a:latin typeface="Arial" charset="0"/>
              <a:ea typeface="宋体" pitchFamily="2" charset="-122"/>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smtClean="0">
                <a:solidFill>
                  <a:schemeClr val="tx1"/>
                </a:solidFill>
                <a:latin typeface="Arial" charset="0"/>
                <a:ea typeface="宋体" pitchFamily="2" charset="-122"/>
                <a:cs typeface="宋体" charset="0"/>
              </a:rPr>
              <a:t>在业务流程设计中心里，你可以看到目前我们现在系统里所有单据的转换流程，像销售的流程，采购的流程，</a:t>
            </a:r>
            <a:r>
              <a:rPr kumimoji="1" lang="en-US" altLang="zh-CN" sz="1200" kern="1200" dirty="0" smtClean="0">
                <a:solidFill>
                  <a:schemeClr val="tx1"/>
                </a:solidFill>
                <a:latin typeface="Arial" charset="0"/>
                <a:ea typeface="宋体" pitchFamily="2" charset="-122"/>
                <a:cs typeface="宋体" charset="0"/>
              </a:rPr>
              <a:t>HR</a:t>
            </a:r>
            <a:r>
              <a:rPr kumimoji="1" lang="zh-CN" altLang="en-US" sz="1200" kern="1200" dirty="0" smtClean="0">
                <a:solidFill>
                  <a:schemeClr val="tx1"/>
                </a:solidFill>
                <a:latin typeface="Arial" charset="0"/>
                <a:ea typeface="宋体" pitchFamily="2" charset="-122"/>
                <a:cs typeface="宋体" charset="0"/>
              </a:rPr>
              <a:t>的流程等等。如果有需要，可以流程进行一些必要的修改或者重新设计你所需要的业务流程（？）。</a:t>
            </a:r>
            <a:endParaRPr kumimoji="1" lang="en-US" altLang="zh-CN" sz="1200" kern="1200" dirty="0" smtClean="0">
              <a:solidFill>
                <a:schemeClr val="tx1"/>
              </a:solidFill>
              <a:latin typeface="Arial" charset="0"/>
              <a:ea typeface="宋体" pitchFamily="2" charset="-122"/>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smtClean="0">
                <a:solidFill>
                  <a:schemeClr val="tx1"/>
                </a:solidFill>
                <a:latin typeface="Arial" charset="0"/>
                <a:ea typeface="宋体" pitchFamily="2" charset="-122"/>
                <a:cs typeface="宋体" charset="0"/>
              </a:rPr>
              <a:t>另外工作流，我们可以看到用户一登陆就会在主界面看到他的待办事项和待处理消息。工作流设计，也是可以根据需要进行审批流等工作流的定义。在流程驱动下，应该是工作找人，而不是人找工作。</a:t>
            </a:r>
            <a:endParaRPr kumimoji="1" lang="en-US" altLang="zh-CN" sz="1200" kern="1200" dirty="0" smtClean="0">
              <a:solidFill>
                <a:schemeClr val="tx1"/>
              </a:solidFill>
              <a:latin typeface="Arial" charset="0"/>
              <a:ea typeface="宋体" pitchFamily="2" charset="-122"/>
              <a:cs typeface="宋体" charset="0"/>
            </a:endParaRPr>
          </a:p>
          <a:p>
            <a:r>
              <a:rPr lang="en-US" altLang="zh-CN" dirty="0" smtClean="0"/>
              <a:t>BPR</a:t>
            </a:r>
            <a:r>
              <a:rPr lang="zh-CN" altLang="en-US" dirty="0" smtClean="0"/>
              <a:t>，可以通过流程设计器不断帮助客户优化流程管理，实现真正的服务转型。</a:t>
            </a:r>
            <a:endParaRPr lang="zh-CN" altLang="en-US" dirty="0"/>
          </a:p>
        </p:txBody>
      </p:sp>
      <p:sp>
        <p:nvSpPr>
          <p:cNvPr id="4" name="灯片编号占位符 3"/>
          <p:cNvSpPr>
            <a:spLocks noGrp="1"/>
          </p:cNvSpPr>
          <p:nvPr>
            <p:ph type="sldNum" sz="quarter" idx="10"/>
          </p:nvPr>
        </p:nvSpPr>
        <p:spPr/>
        <p:txBody>
          <a:bodyPr/>
          <a:lstStyle/>
          <a:p>
            <a:fld id="{AEB51CEA-93E3-44BF-8FCD-BFE8C77000D6}" type="slidenum">
              <a:rPr lang="en-US" altLang="zh-CN" smtClean="0"/>
              <a:pPr/>
              <a:t>5</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solidFill>
                  <a:prstClr val="black"/>
                </a:solidFill>
              </a:rPr>
              <a:pPr>
                <a:defRPr/>
              </a:pPr>
              <a:t>7</a:t>
            </a:fld>
            <a:endParaRPr lang="en-US" altLang="zh-CN" dirty="0">
              <a:solidFill>
                <a:prstClr val="black"/>
              </a:solidFill>
            </a:endParaRPr>
          </a:p>
        </p:txBody>
      </p:sp>
    </p:spTree>
    <p:extLst>
      <p:ext uri="{BB962C8B-B14F-4D97-AF65-F5344CB8AC3E}">
        <p14:creationId xmlns:p14="http://schemas.microsoft.com/office/powerpoint/2010/main" val="3177919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为什么要反写？</a:t>
            </a:r>
            <a:endParaRPr lang="en-US" altLang="zh-CN" smtClean="0"/>
          </a:p>
          <a:p>
            <a:r>
              <a:rPr lang="zh-CN" altLang="en-US" smtClean="0"/>
              <a:t>为什么分为保存、审核时反写？</a:t>
            </a:r>
            <a:endParaRPr lang="en-US" altLang="zh-CN" smtClean="0"/>
          </a:p>
          <a:p>
            <a:r>
              <a:rPr lang="zh-CN" altLang="en-US" smtClean="0"/>
              <a:t>什么是自由流程？</a:t>
            </a:r>
            <a:endParaRPr lang="en-US" altLang="zh-CN" smtClean="0"/>
          </a:p>
          <a:p>
            <a:r>
              <a:rPr lang="zh-CN" altLang="en-US" smtClean="0"/>
              <a:t>什么是跨级反写？</a:t>
            </a:r>
            <a:endParaRPr lang="en-US" altLang="zh-CN" smtClean="0"/>
          </a:p>
          <a:p>
            <a:r>
              <a:rPr lang="zh-CN" altLang="en-US" smtClean="0"/>
              <a:t>什么是业务流程？</a:t>
            </a:r>
            <a:endParaRPr lang="en-US" altLang="zh-CN" smtClean="0"/>
          </a:p>
          <a:p>
            <a:endParaRPr lang="zh-CN" altLang="en-US"/>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solidFill>
                  <a:prstClr val="black"/>
                </a:solidFill>
              </a:rPr>
              <a:pPr>
                <a:defRPr/>
              </a:pPr>
              <a:t>8</a:t>
            </a:fld>
            <a:endParaRPr lang="en-US" altLang="zh-CN">
              <a:solidFill>
                <a:prstClr val="black"/>
              </a:solidFill>
            </a:endParaRPr>
          </a:p>
        </p:txBody>
      </p:sp>
    </p:spTree>
    <p:extLst>
      <p:ext uri="{BB962C8B-B14F-4D97-AF65-F5344CB8AC3E}">
        <p14:creationId xmlns:p14="http://schemas.microsoft.com/office/powerpoint/2010/main" val="2874534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参与人方案解析，</a:t>
            </a:r>
            <a:r>
              <a:rPr lang="en-US" altLang="zh-CN" dirty="0" smtClean="0"/>
              <a:t>1</a:t>
            </a:r>
            <a:r>
              <a:rPr lang="zh-CN" altLang="en-US" dirty="0" smtClean="0"/>
              <a:t>级解析出来后不会再解析</a:t>
            </a:r>
            <a:r>
              <a:rPr lang="en-US" altLang="zh-CN" dirty="0" smtClean="0"/>
              <a:t>2</a:t>
            </a:r>
            <a:r>
              <a:rPr lang="zh-CN" altLang="en-US" dirty="0" smtClean="0"/>
              <a:t>级，</a:t>
            </a:r>
            <a:endParaRPr lang="zh-CN" altLang="en-US" dirty="0"/>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12</a:t>
            </a:fld>
            <a:endParaRPr lang="en-US" altLang="zh-CN"/>
          </a:p>
        </p:txBody>
      </p:sp>
    </p:spTree>
    <p:extLst>
      <p:ext uri="{BB962C8B-B14F-4D97-AF65-F5344CB8AC3E}">
        <p14:creationId xmlns:p14="http://schemas.microsoft.com/office/powerpoint/2010/main" val="3554759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按票数确定，投票人数为</a:t>
            </a:r>
            <a:r>
              <a:rPr lang="en-US" altLang="zh-CN" sz="1200" dirty="0" smtClean="0"/>
              <a:t>3</a:t>
            </a:r>
            <a:r>
              <a:rPr lang="zh-CN" altLang="en-US" sz="1200" dirty="0" smtClean="0"/>
              <a:t>，说明有</a:t>
            </a:r>
            <a:r>
              <a:rPr lang="en-US" altLang="zh-CN" sz="1200" dirty="0" smtClean="0"/>
              <a:t>3</a:t>
            </a:r>
            <a:r>
              <a:rPr lang="zh-CN" altLang="en-US" sz="1200" dirty="0" smtClean="0"/>
              <a:t>个人参与流程审批。只要</a:t>
            </a:r>
            <a:r>
              <a:rPr lang="en-US" altLang="zh-CN" sz="1200" dirty="0" smtClean="0"/>
              <a:t>2</a:t>
            </a:r>
            <a:r>
              <a:rPr lang="zh-CN" altLang="en-US" sz="1200" dirty="0" smtClean="0"/>
              <a:t>个人选择审批同意，流程就会继续走到下一个节点；驳回，只要一个人进行了审批选择了驳回，流程就驳回了。</a:t>
            </a:r>
            <a:endParaRPr lang="en-US" altLang="zh-CN" sz="1200" dirty="0" smtClean="0"/>
          </a:p>
          <a:p>
            <a:r>
              <a:rPr lang="zh-CN" altLang="en-US" sz="1200" dirty="0" smtClean="0"/>
              <a:t>按票数比例，例如有</a:t>
            </a:r>
            <a:r>
              <a:rPr lang="en-US" altLang="zh-CN" sz="1200" dirty="0" smtClean="0"/>
              <a:t>10</a:t>
            </a:r>
            <a:r>
              <a:rPr lang="zh-CN" altLang="en-US" sz="1200" dirty="0" smtClean="0"/>
              <a:t>人，投票人数</a:t>
            </a:r>
            <a:r>
              <a:rPr lang="en-US" altLang="zh-CN" sz="1200" dirty="0" smtClean="0"/>
              <a:t>50%</a:t>
            </a:r>
            <a:r>
              <a:rPr lang="zh-CN" altLang="en-US" sz="1200" dirty="0" smtClean="0"/>
              <a:t>，即</a:t>
            </a:r>
            <a:r>
              <a:rPr lang="en-US" altLang="zh-CN" sz="1200" dirty="0" smtClean="0"/>
              <a:t>5</a:t>
            </a:r>
            <a:r>
              <a:rPr lang="zh-CN" altLang="en-US" sz="1200" dirty="0" smtClean="0"/>
              <a:t>人进行任务处理，投票票数为</a:t>
            </a:r>
            <a:r>
              <a:rPr lang="en-US" altLang="zh-CN" sz="1200" dirty="0" smtClean="0"/>
              <a:t>4</a:t>
            </a:r>
            <a:r>
              <a:rPr lang="zh-CN" altLang="en-US" sz="1200" dirty="0" smtClean="0"/>
              <a:t>，则有</a:t>
            </a:r>
            <a:r>
              <a:rPr lang="en-US" altLang="zh-CN" sz="1200" dirty="0" smtClean="0"/>
              <a:t>4</a:t>
            </a:r>
            <a:r>
              <a:rPr lang="zh-CN" altLang="en-US" sz="1200" dirty="0" smtClean="0"/>
              <a:t>人选择了审批同意，第</a:t>
            </a:r>
            <a:r>
              <a:rPr lang="en-US" altLang="zh-CN" sz="1200" dirty="0" smtClean="0"/>
              <a:t>5</a:t>
            </a:r>
            <a:r>
              <a:rPr lang="zh-CN" altLang="en-US" sz="1200" dirty="0" smtClean="0"/>
              <a:t>人选择同意或驳回，流程都会走到下一个节点</a:t>
            </a:r>
            <a:endParaRPr lang="zh-CN" altLang="en-US" sz="1200" dirty="0"/>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18</a:t>
            </a:fld>
            <a:endParaRPr lang="en-US" altLang="zh-CN"/>
          </a:p>
        </p:txBody>
      </p:sp>
    </p:spTree>
    <p:extLst>
      <p:ext uri="{BB962C8B-B14F-4D97-AF65-F5344CB8AC3E}">
        <p14:creationId xmlns:p14="http://schemas.microsoft.com/office/powerpoint/2010/main" val="4192056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19</a:t>
            </a:fld>
            <a:endParaRPr lang="en-US" altLang="zh-CN"/>
          </a:p>
        </p:txBody>
      </p:sp>
    </p:spTree>
    <p:extLst>
      <p:ext uri="{BB962C8B-B14F-4D97-AF65-F5344CB8AC3E}">
        <p14:creationId xmlns:p14="http://schemas.microsoft.com/office/powerpoint/2010/main" val="4192056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5.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5.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7.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7.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14"/>
          <p:cNvPicPr>
            <a:picLocks noChangeAspect="1"/>
          </p:cNvPicPr>
          <p:nvPr userDrawn="1"/>
        </p:nvPicPr>
        <p:blipFill>
          <a:blip r:embed="rId2" cstate="print"/>
          <a:srcRect/>
          <a:stretch>
            <a:fillRect/>
          </a:stretch>
        </p:blipFill>
        <p:spPr bwMode="auto">
          <a:xfrm>
            <a:off x="24" y="0"/>
            <a:ext cx="9147175" cy="5143500"/>
          </a:xfrm>
          <a:prstGeom prst="rect">
            <a:avLst/>
          </a:prstGeom>
          <a:noFill/>
          <a:ln w="9525">
            <a:noFill/>
            <a:miter lim="800000"/>
            <a:headEnd/>
            <a:tailEnd/>
          </a:ln>
        </p:spPr>
      </p:pic>
      <p:sp>
        <p:nvSpPr>
          <p:cNvPr id="5" name="Rectangle 37"/>
          <p:cNvSpPr>
            <a:spLocks/>
          </p:cNvSpPr>
          <p:nvPr userDrawn="1"/>
        </p:nvSpPr>
        <p:spPr bwMode="auto">
          <a:xfrm>
            <a:off x="257180" y="4767266"/>
            <a:ext cx="2874963" cy="304800"/>
          </a:xfrm>
          <a:prstGeom prst="rect">
            <a:avLst/>
          </a:prstGeom>
          <a:noFill/>
          <a:ln w="12700">
            <a:noFill/>
            <a:miter lim="800000"/>
            <a:headEnd/>
            <a:tailEnd/>
          </a:ln>
        </p:spPr>
        <p:txBody>
          <a:bodyPr lIns="0" tIns="0" rIns="0" bIns="0" anchor="ctr"/>
          <a:lstStyle/>
          <a:p>
            <a:pPr>
              <a:defRPr/>
            </a:pPr>
            <a:r>
              <a:rPr lang="zh-CN" altLang="en-US" sz="900">
                <a:solidFill>
                  <a:srgbClr val="4D4D4D"/>
                </a:solidFill>
                <a:latin typeface="微软雅黑" pitchFamily="34" charset="-122"/>
                <a:ea typeface="微软雅黑" pitchFamily="34" charset="-122"/>
                <a:sym typeface="Microsoft YaHei Bold"/>
              </a:rPr>
              <a:t>版权所有</a:t>
            </a:r>
            <a:r>
              <a:rPr lang="en-US" altLang="zh-CN" sz="900">
                <a:solidFill>
                  <a:srgbClr val="4D4D4D"/>
                </a:solidFill>
                <a:latin typeface="微软雅黑" pitchFamily="34" charset="-122"/>
                <a:ea typeface="微软雅黑" pitchFamily="34" charset="-122"/>
                <a:sym typeface="Helvetica Neue"/>
              </a:rPr>
              <a:t>©1993-2012</a:t>
            </a:r>
            <a:r>
              <a:rPr lang="zh-CN" altLang="en-US" sz="900">
                <a:solidFill>
                  <a:srgbClr val="4D4D4D"/>
                </a:solidFill>
                <a:latin typeface="微软雅黑" pitchFamily="34" charset="-122"/>
                <a:ea typeface="微软雅黑" pitchFamily="34" charset="-122"/>
                <a:sym typeface="Microsoft YaHei Bold"/>
              </a:rPr>
              <a:t>金蝶软件（中国）有限公司</a:t>
            </a:r>
          </a:p>
        </p:txBody>
      </p:sp>
      <p:sp>
        <p:nvSpPr>
          <p:cNvPr id="6" name="Text Box 2"/>
          <p:cNvSpPr txBox="1">
            <a:spLocks noChangeArrowheads="1"/>
          </p:cNvSpPr>
          <p:nvPr userDrawn="1"/>
        </p:nvSpPr>
        <p:spPr bwMode="auto">
          <a:xfrm>
            <a:off x="7558096" y="4843465"/>
            <a:ext cx="1622425" cy="249237"/>
          </a:xfrm>
          <a:prstGeom prst="rect">
            <a:avLst/>
          </a:prstGeom>
          <a:noFill/>
          <a:ln w="9525">
            <a:noFill/>
            <a:miter lim="800000"/>
            <a:headEnd/>
            <a:tailEnd/>
          </a:ln>
        </p:spPr>
        <p:txBody>
          <a:bodyPr lIns="74265" tIns="8886" rIns="74265" bIns="8886"/>
          <a:lstStyle/>
          <a:p>
            <a:pPr algn="just">
              <a:lnSpc>
                <a:spcPts val="1400"/>
              </a:lnSpc>
              <a:defRPr/>
            </a:pPr>
            <a:r>
              <a:rPr lang="zh-CN" altLang="en-US" sz="900">
                <a:solidFill>
                  <a:srgbClr val="4D4D4D"/>
                </a:solidFill>
                <a:latin typeface="微软雅黑" pitchFamily="34" charset="-122"/>
                <a:ea typeface="微软雅黑" pitchFamily="34" charset="-122"/>
              </a:rPr>
              <a:t>④ 内部公开 请勿外传</a:t>
            </a:r>
            <a:endParaRPr lang="zh-CN" altLang="zh-CN" sz="900">
              <a:solidFill>
                <a:srgbClr val="4D4D4D"/>
              </a:solidFill>
              <a:latin typeface="微软雅黑" pitchFamily="34" charset="-122"/>
              <a:ea typeface="微软雅黑" pitchFamily="34" charset="-122"/>
            </a:endParaRPr>
          </a:p>
        </p:txBody>
      </p:sp>
      <p:pic>
        <p:nvPicPr>
          <p:cNvPr id="7" name="图片 21" descr="20120325大品牌Logo.png"/>
          <p:cNvPicPr>
            <a:picLocks noChangeAspect="1"/>
          </p:cNvPicPr>
          <p:nvPr userDrawn="1"/>
        </p:nvPicPr>
        <p:blipFill>
          <a:blip r:embed="rId3" cstate="print"/>
          <a:srcRect/>
          <a:stretch>
            <a:fillRect/>
          </a:stretch>
        </p:blipFill>
        <p:spPr bwMode="auto">
          <a:xfrm>
            <a:off x="6723063" y="442913"/>
            <a:ext cx="2025650" cy="503237"/>
          </a:xfrm>
          <a:prstGeom prst="rect">
            <a:avLst/>
          </a:prstGeom>
          <a:noFill/>
          <a:ln w="9525">
            <a:noFill/>
            <a:miter lim="800000"/>
            <a:headEnd/>
            <a:tailEnd/>
          </a:ln>
        </p:spPr>
      </p:pic>
      <p:grpSp>
        <p:nvGrpSpPr>
          <p:cNvPr id="8" name="组合 22"/>
          <p:cNvGrpSpPr>
            <a:grpSpLocks/>
          </p:cNvGrpSpPr>
          <p:nvPr userDrawn="1"/>
        </p:nvGrpSpPr>
        <p:grpSpPr bwMode="auto">
          <a:xfrm>
            <a:off x="144463" y="2320932"/>
            <a:ext cx="6372225" cy="3059113"/>
            <a:chOff x="395536" y="2897458"/>
            <a:chExt cx="4549883" cy="2184448"/>
          </a:xfrm>
        </p:grpSpPr>
        <p:pic>
          <p:nvPicPr>
            <p:cNvPr id="9" name="Picture 2" descr="C:\Users\yibo_wang\Desktop\素材\閲戣澏PPT姣嶇増瑙嗚鍏冪礌\灏忔柟鐮栦晶瑙嗗浘\PPT C-orange.png"/>
            <p:cNvPicPr>
              <a:picLocks noChangeAspect="1" noChangeArrowheads="1"/>
            </p:cNvPicPr>
            <p:nvPr userDrawn="1"/>
          </p:nvPicPr>
          <p:blipFill>
            <a:blip r:embed="rId4" cstate="print"/>
            <a:srcRect/>
            <a:stretch>
              <a:fillRect/>
            </a:stretch>
          </p:blipFill>
          <p:spPr bwMode="auto">
            <a:xfrm>
              <a:off x="395536" y="2897458"/>
              <a:ext cx="2122564" cy="2122564"/>
            </a:xfrm>
            <a:prstGeom prst="rect">
              <a:avLst/>
            </a:prstGeom>
            <a:noFill/>
            <a:ln w="9525">
              <a:noFill/>
              <a:miter lim="800000"/>
              <a:headEnd/>
              <a:tailEnd/>
            </a:ln>
          </p:spPr>
        </p:pic>
        <p:pic>
          <p:nvPicPr>
            <p:cNvPr id="10" name="Picture 7" descr="K:\201203盛世确认可用输出\PPT\素材\玻璃砖素材\PPT C Lego.png"/>
            <p:cNvPicPr>
              <a:picLocks noChangeAspect="1" noChangeArrowheads="1"/>
            </p:cNvPicPr>
            <p:nvPr userDrawn="1"/>
          </p:nvPicPr>
          <p:blipFill>
            <a:blip r:embed="rId5" cstate="print"/>
            <a:srcRect/>
            <a:stretch>
              <a:fillRect/>
            </a:stretch>
          </p:blipFill>
          <p:spPr bwMode="auto">
            <a:xfrm>
              <a:off x="1966894" y="2930672"/>
              <a:ext cx="2978525" cy="2151234"/>
            </a:xfrm>
            <a:prstGeom prst="rect">
              <a:avLst/>
            </a:prstGeom>
            <a:noFill/>
            <a:ln w="9525">
              <a:noFill/>
              <a:miter lim="800000"/>
              <a:headEnd/>
              <a:tailEnd/>
            </a:ln>
          </p:spPr>
        </p:pic>
      </p:grpSp>
      <p:sp>
        <p:nvSpPr>
          <p:cNvPr id="2" name="标题 1"/>
          <p:cNvSpPr>
            <a:spLocks noGrp="1"/>
          </p:cNvSpPr>
          <p:nvPr>
            <p:ph type="ctrTitle"/>
          </p:nvPr>
        </p:nvSpPr>
        <p:spPr>
          <a:xfrm>
            <a:off x="760040" y="1206388"/>
            <a:ext cx="7772400" cy="857514"/>
          </a:xfrm>
        </p:spPr>
        <p:txBody>
          <a:bodyPr>
            <a:normAutofit/>
          </a:bodyPr>
          <a:lstStyle>
            <a:lvl1pPr algn="l">
              <a:defRPr lang="zh-CN" altLang="en-US" sz="3600" b="1" i="0" kern="1200" dirty="0">
                <a:solidFill>
                  <a:srgbClr val="00549A"/>
                </a:solidFill>
                <a:latin typeface="Arial Black" pitchFamily="34" charset="0"/>
                <a:ea typeface="微软雅黑" pitchFamily="34" charset="-122"/>
                <a:cs typeface="微软雅黑"/>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4945425" y="2312523"/>
            <a:ext cx="3587021" cy="1022626"/>
          </a:xfrm>
        </p:spPr>
        <p:txBody>
          <a:bodyPr>
            <a:normAutofit/>
          </a:bodyPr>
          <a:lstStyle>
            <a:lvl1pPr marL="342764" indent="-342764" algn="l" rtl="0" eaLnBrk="0" fontAlgn="base" hangingPunct="0">
              <a:spcBef>
                <a:spcPct val="20000"/>
              </a:spcBef>
              <a:spcAft>
                <a:spcPct val="0"/>
              </a:spcAft>
              <a:buClr>
                <a:srgbClr val="003399"/>
              </a:buClr>
              <a:buSzPct val="80000"/>
              <a:buFont typeface="Wingdings" pitchFamily="2" charset="2"/>
              <a:buNone/>
              <a:defRPr lang="zh-CN" altLang="en-US" sz="2000" kern="1200" dirty="0">
                <a:solidFill>
                  <a:schemeClr val="tx1"/>
                </a:solidFill>
                <a:latin typeface="黑体" pitchFamily="2" charset="-122"/>
                <a:ea typeface="微软雅黑" pitchFamily="34" charset="-122"/>
                <a:cs typeface="+mn-cs"/>
              </a:defRPr>
            </a:lvl1pPr>
            <a:lvl2pPr marL="457018" indent="0" algn="ctr">
              <a:buNone/>
              <a:defRPr>
                <a:solidFill>
                  <a:schemeClr val="tx1">
                    <a:tint val="75000"/>
                  </a:schemeClr>
                </a:solidFill>
              </a:defRPr>
            </a:lvl2pPr>
            <a:lvl3pPr marL="914035" indent="0" algn="ctr">
              <a:buNone/>
              <a:defRPr>
                <a:solidFill>
                  <a:schemeClr val="tx1">
                    <a:tint val="75000"/>
                  </a:schemeClr>
                </a:solidFill>
              </a:defRPr>
            </a:lvl3pPr>
            <a:lvl4pPr marL="1371052" indent="0" algn="ctr">
              <a:buNone/>
              <a:defRPr>
                <a:solidFill>
                  <a:schemeClr val="tx1">
                    <a:tint val="75000"/>
                  </a:schemeClr>
                </a:solidFill>
              </a:defRPr>
            </a:lvl4pPr>
            <a:lvl5pPr marL="1828070" indent="0" algn="ctr">
              <a:buNone/>
              <a:defRPr>
                <a:solidFill>
                  <a:schemeClr val="tx1">
                    <a:tint val="75000"/>
                  </a:schemeClr>
                </a:solidFill>
              </a:defRPr>
            </a:lvl5pPr>
            <a:lvl6pPr marL="2285088" indent="0" algn="ctr">
              <a:buNone/>
              <a:defRPr>
                <a:solidFill>
                  <a:schemeClr val="tx1">
                    <a:tint val="75000"/>
                  </a:schemeClr>
                </a:solidFill>
              </a:defRPr>
            </a:lvl6pPr>
            <a:lvl7pPr marL="2742106" indent="0" algn="ctr">
              <a:buNone/>
              <a:defRPr>
                <a:solidFill>
                  <a:schemeClr val="tx1">
                    <a:tint val="75000"/>
                  </a:schemeClr>
                </a:solidFill>
              </a:defRPr>
            </a:lvl7pPr>
            <a:lvl8pPr marL="3199124" indent="0" algn="ctr">
              <a:buNone/>
              <a:defRPr>
                <a:solidFill>
                  <a:schemeClr val="tx1">
                    <a:tint val="75000"/>
                  </a:schemeClr>
                </a:solidFill>
              </a:defRPr>
            </a:lvl8pPr>
            <a:lvl9pPr marL="3656141"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cSld>
  <p:clrMapOvr>
    <a:masterClrMapping/>
  </p:clrMapOvr>
  <p:transition>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619465"/>
            <a:ext cx="4115872" cy="698909"/>
          </a:xfrm>
        </p:spPr>
        <p:txBody>
          <a:bodyPr anchor="b"/>
          <a:lstStyle>
            <a:lvl1pPr marL="0" indent="0">
              <a:lnSpc>
                <a:spcPct val="90000"/>
              </a:lnSpc>
              <a:spcBef>
                <a:spcPts val="0"/>
              </a:spcBef>
              <a:buNone/>
              <a:defRPr sz="2500" b="1"/>
            </a:lvl1pPr>
            <a:lvl2pPr marL="456976" indent="0">
              <a:buNone/>
              <a:defRPr sz="2000" b="1"/>
            </a:lvl2pPr>
            <a:lvl3pPr marL="913952" indent="0">
              <a:buNone/>
              <a:defRPr sz="1800" b="1"/>
            </a:lvl3pPr>
            <a:lvl4pPr marL="1370928" indent="0">
              <a:buNone/>
              <a:defRPr sz="1600" b="1"/>
            </a:lvl4pPr>
            <a:lvl5pPr marL="1827904" indent="0">
              <a:buNone/>
              <a:defRPr sz="1600" b="1"/>
            </a:lvl5pPr>
            <a:lvl6pPr marL="2284880" indent="0">
              <a:buNone/>
              <a:defRPr sz="1600" b="1"/>
            </a:lvl6pPr>
            <a:lvl7pPr marL="2741856" indent="0">
              <a:buNone/>
              <a:defRPr sz="1600" b="1"/>
            </a:lvl7pPr>
            <a:lvl8pPr marL="3198832" indent="0">
              <a:buNone/>
              <a:defRPr sz="1600" b="1"/>
            </a:lvl8pPr>
            <a:lvl9pPr marL="36558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1600208"/>
            <a:ext cx="4114800" cy="1860253"/>
          </a:xfrm>
        </p:spPr>
        <p:txBody>
          <a:bodyPr/>
          <a:lstStyle>
            <a:lvl1pPr marL="281643" indent="-281643">
              <a:buFontTx/>
              <a:buBlip>
                <a:blip r:embed="rId2"/>
              </a:buBlip>
              <a:defRPr sz="2300"/>
            </a:lvl1pPr>
            <a:lvl2pPr marL="561965" indent="-265776">
              <a:buFontTx/>
              <a:buBlip>
                <a:blip r:embed="rId2"/>
              </a:buBlip>
              <a:defRPr sz="2000"/>
            </a:lvl2pPr>
            <a:lvl3pPr marL="813196" indent="-243297">
              <a:buFontTx/>
              <a:buBlip>
                <a:blip r:embed="rId2"/>
              </a:buBlip>
              <a:defRPr sz="1800"/>
            </a:lvl3pPr>
            <a:lvl4pPr marL="1049882" indent="-228753">
              <a:buFontTx/>
              <a:buBlip>
                <a:blip r:embed="rId2"/>
              </a:buBlip>
              <a:defRPr sz="1700"/>
            </a:lvl4pPr>
            <a:lvl5pPr marL="1278634" indent="-206274">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619465"/>
            <a:ext cx="4115872" cy="698909"/>
          </a:xfrm>
        </p:spPr>
        <p:txBody>
          <a:bodyPr anchor="b"/>
          <a:lstStyle>
            <a:lvl1pPr marL="0" indent="0">
              <a:lnSpc>
                <a:spcPct val="90000"/>
              </a:lnSpc>
              <a:spcBef>
                <a:spcPts val="0"/>
              </a:spcBef>
              <a:buNone/>
              <a:defRPr sz="2500" b="1"/>
            </a:lvl1pPr>
            <a:lvl2pPr marL="456976" indent="0">
              <a:buNone/>
              <a:defRPr sz="2000" b="1"/>
            </a:lvl2pPr>
            <a:lvl3pPr marL="913952" indent="0">
              <a:buNone/>
              <a:defRPr sz="1800" b="1"/>
            </a:lvl3pPr>
            <a:lvl4pPr marL="1370928" indent="0">
              <a:buNone/>
              <a:defRPr sz="1600" b="1"/>
            </a:lvl4pPr>
            <a:lvl5pPr marL="1827904" indent="0">
              <a:buNone/>
              <a:defRPr sz="1600" b="1"/>
            </a:lvl5pPr>
            <a:lvl6pPr marL="2284880" indent="0">
              <a:buNone/>
              <a:defRPr sz="1600" b="1"/>
            </a:lvl6pPr>
            <a:lvl7pPr marL="2741856" indent="0">
              <a:buNone/>
              <a:defRPr sz="1600" b="1"/>
            </a:lvl7pPr>
            <a:lvl8pPr marL="3198832" indent="0">
              <a:buNone/>
              <a:defRPr sz="1600" b="1"/>
            </a:lvl8pPr>
            <a:lvl9pPr marL="36558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2" y="1600208"/>
            <a:ext cx="4115872" cy="1860253"/>
          </a:xfrm>
        </p:spPr>
        <p:txBody>
          <a:bodyPr/>
          <a:lstStyle>
            <a:lvl1pPr marL="296188" indent="-296188">
              <a:buFontTx/>
              <a:buBlip>
                <a:blip r:embed="rId2"/>
              </a:buBlip>
              <a:defRPr sz="2300"/>
            </a:lvl1pPr>
            <a:lvl2pPr marL="569898" indent="-273709">
              <a:buFontTx/>
              <a:buBlip>
                <a:blip r:embed="rId2"/>
              </a:buBlip>
              <a:defRPr sz="2000"/>
            </a:lvl2pPr>
            <a:lvl3pPr marL="821129" indent="-244619">
              <a:buFontTx/>
              <a:buBlip>
                <a:blip r:embed="rId2"/>
              </a:buBlip>
              <a:defRPr sz="1800"/>
            </a:lvl3pPr>
            <a:lvl4pPr marL="1049882" indent="-236687">
              <a:buFontTx/>
              <a:buBlip>
                <a:blip r:embed="rId2"/>
              </a:buBlip>
              <a:defRPr sz="1700"/>
            </a:lvl4pPr>
            <a:lvl5pPr marL="1278634" indent="-220820">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3072654"/>
      </p:ext>
    </p:extLst>
  </p:cSld>
  <p:clrMapOvr>
    <a:masterClrMapping/>
  </p:clrMapOvr>
  <p:transition>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435256410"/>
      </p:ext>
    </p:extLst>
  </p:cSld>
  <p:clrMapOvr>
    <a:masterClrMapping/>
  </p:clrMapOvr>
  <p:transition>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4526485"/>
      </p:ext>
    </p:extLst>
  </p:cSld>
  <p:clrMapOvr>
    <a:masterClrMapping/>
  </p:clrMapOvr>
  <p:transition>
    <p:cu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S Tag Slide">
    <p:spTree>
      <p:nvGrpSpPr>
        <p:cNvPr id="1" name=""/>
        <p:cNvGrpSpPr/>
        <p:nvPr/>
      </p:nvGrpSpPr>
      <p:grpSpPr>
        <a:xfrm>
          <a:off x="0" y="0"/>
          <a:ext cx="0" cy="0"/>
          <a:chOff x="0" y="0"/>
          <a:chExt cx="0" cy="0"/>
        </a:xfrm>
      </p:grpSpPr>
      <p:pic>
        <p:nvPicPr>
          <p:cNvPr id="12" name="Picture 3" descr="E:\Duotone_02.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1" y="0"/>
            <a:ext cx="875337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3"/>
          <p:cNvSpPr>
            <a:spLocks noGrp="1"/>
          </p:cNvSpPr>
          <p:nvPr>
            <p:ph type="pic" sz="quarter" idx="10"/>
          </p:nvPr>
        </p:nvSpPr>
        <p:spPr>
          <a:xfrm>
            <a:off x="4539756" y="1456486"/>
            <a:ext cx="3086904" cy="894604"/>
          </a:xfrm>
        </p:spPr>
        <p:txBody>
          <a:bodyPr/>
          <a:lstStyle>
            <a:lvl1pPr marL="0" indent="0" algn="ctr">
              <a:buFont typeface="Arial" pitchFamily="34" charset="0"/>
              <a:buNone/>
              <a:defRPr/>
            </a:lvl1pPr>
          </a:lstStyle>
          <a:p>
            <a:r>
              <a:rPr lang="en-US" smtClean="0"/>
              <a:t>Click icon to add picture</a:t>
            </a:r>
            <a:endParaRPr lang="en-US" dirty="0"/>
          </a:p>
        </p:txBody>
      </p:sp>
      <p:grpSp>
        <p:nvGrpSpPr>
          <p:cNvPr id="5" name="Group 4"/>
          <p:cNvGrpSpPr/>
          <p:nvPr userDrawn="1"/>
        </p:nvGrpSpPr>
        <p:grpSpPr>
          <a:xfrm>
            <a:off x="659099" y="4227804"/>
            <a:ext cx="1702409" cy="741180"/>
            <a:chOff x="8941983" y="3690298"/>
            <a:chExt cx="2594343" cy="1129797"/>
          </a:xfrm>
          <a:effectLst>
            <a:reflection blurRad="6350" stA="11000" endPos="15000" dist="101600" dir="5400000" sy="-100000" algn="bl" rotWithShape="0"/>
          </a:effectLst>
        </p:grpSpPr>
        <p:sp>
          <p:nvSpPr>
            <p:cNvPr id="6" name="Rectangle 5"/>
            <p:cNvSpPr/>
            <p:nvPr/>
          </p:nvSpPr>
          <p:spPr bwMode="auto">
            <a:xfrm>
              <a:off x="8941983" y="4426691"/>
              <a:ext cx="2594343" cy="3934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defTabSz="913688"/>
              <a:endParaRPr lang="en-US" sz="2200" b="1" dirty="0">
                <a:gradFill>
                  <a:gsLst>
                    <a:gs pos="0">
                      <a:srgbClr val="FFFFFF"/>
                    </a:gs>
                    <a:gs pos="100000">
                      <a:srgbClr val="FFFFFF"/>
                    </a:gs>
                  </a:gsLst>
                  <a:lin ang="5400000" scaled="0"/>
                </a:gradFill>
                <a:latin typeface="Segoe Condensed" pitchFamily="34" charset="0"/>
              </a:endParaRPr>
            </a:p>
          </p:txBody>
        </p:sp>
        <p:pic>
          <p:nvPicPr>
            <p:cNvPr id="7" name="Picture 3" descr="\\SFP\Work\White_Whale\7-20753_TechEd_Keynote\Walk_In_Deck\Format\e_Keynote_Walkin_-_TechEd_NA_2011_2011415182315.jpe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943772" y="3690298"/>
              <a:ext cx="2589196" cy="744036"/>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p:cNvSpPr txBox="1"/>
          <p:nvPr userDrawn="1"/>
        </p:nvSpPr>
        <p:spPr>
          <a:xfrm>
            <a:off x="127521" y="118862"/>
            <a:ext cx="2339484" cy="4431983"/>
          </a:xfrm>
          <a:prstGeom prst="rect">
            <a:avLst/>
          </a:prstGeom>
          <a:noFill/>
        </p:spPr>
        <p:txBody>
          <a:bodyPr wrap="square" lIns="0" tIns="0" rIns="0" bIns="0" rtlCol="0">
            <a:spAutoFit/>
          </a:bodyPr>
          <a:lstStyle/>
          <a:p>
            <a:pPr defTabSz="913952" fontAlgn="auto">
              <a:spcBef>
                <a:spcPts val="0"/>
              </a:spcBef>
              <a:spcAft>
                <a:spcPts val="0"/>
              </a:spcAft>
            </a:pPr>
            <a:r>
              <a:rPr lang="en-US" sz="3600" b="1" dirty="0">
                <a:solidFill>
                  <a:srgbClr val="03C2F1">
                    <a:alpha val="99000"/>
                  </a:srgbClr>
                </a:solidFill>
                <a:latin typeface="Arial"/>
                <a:ea typeface="+mn-ea"/>
              </a:rPr>
              <a:t>Scan the Tag </a:t>
            </a:r>
            <a:r>
              <a:rPr lang="en-US" sz="3600" b="1" dirty="0">
                <a:solidFill>
                  <a:srgbClr val="FFC425">
                    <a:alpha val="99000"/>
                  </a:srgbClr>
                </a:solidFill>
                <a:latin typeface="Arial"/>
                <a:ea typeface="+mn-ea"/>
              </a:rPr>
              <a:t/>
            </a:r>
            <a:br>
              <a:rPr lang="en-US" sz="3600" b="1" dirty="0">
                <a:solidFill>
                  <a:srgbClr val="FFC425">
                    <a:alpha val="99000"/>
                  </a:srgbClr>
                </a:solidFill>
                <a:latin typeface="Arial"/>
                <a:ea typeface="+mn-ea"/>
              </a:rPr>
            </a:br>
            <a:r>
              <a:rPr lang="en-US" sz="3600" dirty="0">
                <a:solidFill>
                  <a:srgbClr val="000000">
                    <a:lumMod val="50000"/>
                    <a:lumOff val="50000"/>
                    <a:alpha val="99000"/>
                  </a:srgbClr>
                </a:solidFill>
                <a:latin typeface="Arial"/>
                <a:ea typeface="+mn-ea"/>
              </a:rPr>
              <a:t>to evaluate this session now on </a:t>
            </a:r>
            <a:r>
              <a:rPr lang="en-US" sz="3600" b="1" dirty="0" err="1">
                <a:solidFill>
                  <a:srgbClr val="03C2F1">
                    <a:alpha val="99000"/>
                  </a:srgbClr>
                </a:solidFill>
                <a:latin typeface="Arial"/>
                <a:ea typeface="+mn-ea"/>
              </a:rPr>
              <a:t>myTech•Ed</a:t>
            </a:r>
            <a:r>
              <a:rPr lang="en-US" sz="3600" b="1" dirty="0">
                <a:solidFill>
                  <a:srgbClr val="03C2F1">
                    <a:alpha val="99000"/>
                  </a:srgbClr>
                </a:solidFill>
                <a:latin typeface="Arial"/>
                <a:ea typeface="+mn-ea"/>
              </a:rPr>
              <a:t> Mobile</a:t>
            </a:r>
            <a:endParaRPr lang="en-US" sz="3600" b="1" dirty="0">
              <a:solidFill>
                <a:srgbClr val="F09A1F"/>
              </a:solidFill>
              <a:latin typeface="Arial"/>
              <a:ea typeface="+mn-ea"/>
            </a:endParaRPr>
          </a:p>
        </p:txBody>
      </p:sp>
      <p:sp>
        <p:nvSpPr>
          <p:cNvPr id="9" name="Isosceles Triangle 8"/>
          <p:cNvSpPr/>
          <p:nvPr userDrawn="1"/>
        </p:nvSpPr>
        <p:spPr bwMode="auto">
          <a:xfrm rot="16200000">
            <a:off x="2238094" y="2253292"/>
            <a:ext cx="3098491" cy="1504874"/>
          </a:xfrm>
          <a:prstGeom prst="triangle">
            <a:avLst>
              <a:gd name="adj" fmla="val 50000"/>
            </a:avLst>
          </a:prstGeom>
          <a:gradFill flip="none" rotWithShape="1">
            <a:gsLst>
              <a:gs pos="0">
                <a:schemeClr val="tx1">
                  <a:alpha val="0"/>
                </a:schemeClr>
              </a:gs>
              <a:gs pos="80000">
                <a:schemeClr val="tx1"/>
              </a:gs>
              <a:gs pos="100000">
                <a:schemeClr val="accent1">
                  <a:alpha val="72000"/>
                </a:schemeClr>
              </a:gs>
            </a:gsLst>
            <a:lin ang="162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395" tIns="45698" rIns="91395" bIns="45698" numCol="1" rtlCol="0" anchor="ctr" anchorCtr="0" compatLnSpc="1">
            <a:prstTxWarp prst="textNoShape">
              <a:avLst/>
            </a:prstTxWarp>
          </a:bodyPr>
          <a:lstStyle/>
          <a:p>
            <a:pPr algn="ctr" defTabSz="913688" fontAlgn="auto">
              <a:spcBef>
                <a:spcPts val="0"/>
              </a:spcBef>
              <a:spcAft>
                <a:spcPts val="0"/>
              </a:spcAft>
            </a:pPr>
            <a:endParaRPr lang="en-US" sz="2200" dirty="0">
              <a:solidFill>
                <a:srgbClr val="FFFFFF">
                  <a:alpha val="99000"/>
                </a:srgbClr>
              </a:solidFill>
            </a:endParaRPr>
          </a:p>
        </p:txBody>
      </p:sp>
      <p:pic>
        <p:nvPicPr>
          <p:cNvPr id="10" name="Picture 7" descr="\\adisvr2\Shared\ADI_Projects\Microsoft\MS_10-01098_SpeechTek_Template_&amp;_Slides\ADI_Art\Working_Art\winphone2.png"/>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2360918" y="2077243"/>
            <a:ext cx="1017755" cy="198198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6401699" y="372895"/>
            <a:ext cx="1703913" cy="608621"/>
          </a:xfrm>
          <a:prstGeom prst="rect">
            <a:avLst/>
          </a:prstGeom>
        </p:spPr>
      </p:pic>
    </p:spTree>
    <p:extLst>
      <p:ext uri="{BB962C8B-B14F-4D97-AF65-F5344CB8AC3E}">
        <p14:creationId xmlns:p14="http://schemas.microsoft.com/office/powerpoint/2010/main" val="1504345850"/>
      </p:ext>
    </p:extLst>
  </p:cSld>
  <p:clrMapOvr>
    <a:masterClrMapping/>
  </p:clrMapOvr>
  <p:transition>
    <p:cu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3"/>
            <a:ext cx="7772400" cy="620683"/>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2914650"/>
            <a:ext cx="6400800" cy="451406"/>
          </a:xfrm>
        </p:spPr>
        <p:txBody>
          <a:bodyPr/>
          <a:lstStyle>
            <a:lvl1pPr marL="0" indent="0" algn="ctr">
              <a:buNone/>
              <a:defRPr>
                <a:solidFill>
                  <a:schemeClr val="tx1">
                    <a:tint val="75000"/>
                  </a:schemeClr>
                </a:solidFill>
              </a:defRPr>
            </a:lvl1pPr>
            <a:lvl2pPr marL="456995" indent="0" algn="ctr">
              <a:buNone/>
              <a:defRPr>
                <a:solidFill>
                  <a:schemeClr val="tx1">
                    <a:tint val="75000"/>
                  </a:schemeClr>
                </a:solidFill>
              </a:defRPr>
            </a:lvl2pPr>
            <a:lvl3pPr marL="913988" indent="0" algn="ctr">
              <a:buNone/>
              <a:defRPr>
                <a:solidFill>
                  <a:schemeClr val="tx1">
                    <a:tint val="75000"/>
                  </a:schemeClr>
                </a:solidFill>
              </a:defRPr>
            </a:lvl3pPr>
            <a:lvl4pPr marL="1370983" indent="0" algn="ctr">
              <a:buNone/>
              <a:defRPr>
                <a:solidFill>
                  <a:schemeClr val="tx1">
                    <a:tint val="75000"/>
                  </a:schemeClr>
                </a:solidFill>
              </a:defRPr>
            </a:lvl4pPr>
            <a:lvl5pPr marL="1827977" indent="0" algn="ctr">
              <a:buNone/>
              <a:defRPr>
                <a:solidFill>
                  <a:schemeClr val="tx1">
                    <a:tint val="75000"/>
                  </a:schemeClr>
                </a:solidFill>
              </a:defRPr>
            </a:lvl5pPr>
            <a:lvl6pPr marL="2284971" indent="0" algn="ctr">
              <a:buNone/>
              <a:defRPr>
                <a:solidFill>
                  <a:schemeClr val="tx1">
                    <a:tint val="75000"/>
                  </a:schemeClr>
                </a:solidFill>
              </a:defRPr>
            </a:lvl6pPr>
            <a:lvl7pPr marL="2741966" indent="0" algn="ctr">
              <a:buNone/>
              <a:defRPr>
                <a:solidFill>
                  <a:schemeClr val="tx1">
                    <a:tint val="75000"/>
                  </a:schemeClr>
                </a:solidFill>
              </a:defRPr>
            </a:lvl7pPr>
            <a:lvl8pPr marL="3198960" indent="0" algn="ctr">
              <a:buNone/>
              <a:defRPr>
                <a:solidFill>
                  <a:schemeClr val="tx1">
                    <a:tint val="75000"/>
                  </a:schemeClr>
                </a:solidFill>
              </a:defRPr>
            </a:lvl8pPr>
            <a:lvl9pPr marL="3655954"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a:xfrm>
            <a:off x="457200" y="4767267"/>
            <a:ext cx="2133600" cy="273844"/>
          </a:xfrm>
          <a:prstGeom prst="rect">
            <a:avLst/>
          </a:prstGeom>
        </p:spPr>
        <p:txBody>
          <a:bodyPr lIns="91399" tIns="45700" rIns="91399" bIns="45700"/>
          <a:lstStyle/>
          <a:p>
            <a:pPr defTabSz="456995" fontAlgn="auto">
              <a:spcBef>
                <a:spcPts val="0"/>
              </a:spcBef>
              <a:spcAft>
                <a:spcPts val="0"/>
              </a:spcAft>
            </a:pPr>
            <a:fld id="{DB3A4E1C-E9B2-694C-A022-42A7AFB10CA1}" type="datetimeFigureOut">
              <a:rPr kumimoji="1" lang="zh-CN" altLang="en-US" smtClean="0">
                <a:solidFill>
                  <a:prstClr val="white"/>
                </a:solidFill>
                <a:latin typeface="Arial"/>
                <a:ea typeface="黑体"/>
              </a:rPr>
              <a:pPr defTabSz="456995" fontAlgn="auto">
                <a:spcBef>
                  <a:spcPts val="0"/>
                </a:spcBef>
                <a:spcAft>
                  <a:spcPts val="0"/>
                </a:spcAft>
              </a:pPr>
              <a:t>2017/3/3</a:t>
            </a:fld>
            <a:endParaRPr kumimoji="1" lang="zh-CN" altLang="en-US">
              <a:solidFill>
                <a:prstClr val="white"/>
              </a:solidFill>
              <a:latin typeface="Arial"/>
              <a:ea typeface="黑体"/>
            </a:endParaRPr>
          </a:p>
        </p:txBody>
      </p:sp>
      <p:sp>
        <p:nvSpPr>
          <p:cNvPr id="5" name="页脚占位符 4"/>
          <p:cNvSpPr>
            <a:spLocks noGrp="1"/>
          </p:cNvSpPr>
          <p:nvPr>
            <p:ph type="ftr" sz="quarter" idx="11"/>
          </p:nvPr>
        </p:nvSpPr>
        <p:spPr>
          <a:xfrm>
            <a:off x="3124201" y="4767267"/>
            <a:ext cx="2895600" cy="273844"/>
          </a:xfrm>
          <a:prstGeom prst="rect">
            <a:avLst/>
          </a:prstGeom>
        </p:spPr>
        <p:txBody>
          <a:bodyPr lIns="91399" tIns="45700" rIns="91399" bIns="45700"/>
          <a:lstStyle/>
          <a:p>
            <a:pPr defTabSz="456995" fontAlgn="auto">
              <a:spcBef>
                <a:spcPts val="0"/>
              </a:spcBef>
              <a:spcAft>
                <a:spcPts val="0"/>
              </a:spcAft>
            </a:pPr>
            <a:endParaRPr kumimoji="1" lang="zh-CN" altLang="en-US">
              <a:solidFill>
                <a:prstClr val="white"/>
              </a:solidFill>
              <a:latin typeface="Arial"/>
              <a:ea typeface="黑体"/>
            </a:endParaRPr>
          </a:p>
        </p:txBody>
      </p:sp>
      <p:sp>
        <p:nvSpPr>
          <p:cNvPr id="6" name="幻灯片编号占位符 5"/>
          <p:cNvSpPr>
            <a:spLocks noGrp="1"/>
          </p:cNvSpPr>
          <p:nvPr>
            <p:ph type="sldNum" sz="quarter" idx="12"/>
          </p:nvPr>
        </p:nvSpPr>
        <p:spPr>
          <a:xfrm>
            <a:off x="6553201" y="4767267"/>
            <a:ext cx="2133600" cy="273844"/>
          </a:xfrm>
          <a:prstGeom prst="rect">
            <a:avLst/>
          </a:prstGeom>
        </p:spPr>
        <p:txBody>
          <a:bodyPr lIns="91399" tIns="45700" rIns="91399" bIns="45700"/>
          <a:lstStyle/>
          <a:p>
            <a:pPr defTabSz="456995" fontAlgn="auto">
              <a:spcBef>
                <a:spcPts val="0"/>
              </a:spcBef>
              <a:spcAft>
                <a:spcPts val="0"/>
              </a:spcAft>
            </a:pPr>
            <a:fld id="{4934809B-8BB4-0442-9D24-24FA8E6C8EC2}" type="slidenum">
              <a:rPr kumimoji="1" lang="zh-CN" altLang="en-US" smtClean="0">
                <a:solidFill>
                  <a:prstClr val="white"/>
                </a:solidFill>
                <a:latin typeface="Arial"/>
                <a:ea typeface="黑体"/>
              </a:rPr>
              <a:pPr defTabSz="456995" fontAlgn="auto">
                <a:spcBef>
                  <a:spcPts val="0"/>
                </a:spcBef>
                <a:spcAft>
                  <a:spcPts val="0"/>
                </a:spcAft>
              </a:pPr>
              <a:t>‹#›</a:t>
            </a:fld>
            <a:endParaRPr kumimoji="1" lang="zh-CN" altLang="en-US">
              <a:solidFill>
                <a:prstClr val="white"/>
              </a:solidFill>
              <a:latin typeface="Arial"/>
              <a:ea typeface="黑体"/>
            </a:endParaRPr>
          </a:p>
        </p:txBody>
      </p:sp>
    </p:spTree>
    <p:extLst>
      <p:ext uri="{BB962C8B-B14F-4D97-AF65-F5344CB8AC3E}">
        <p14:creationId xmlns:p14="http://schemas.microsoft.com/office/powerpoint/2010/main" val="628994103"/>
      </p:ext>
    </p:extLst>
  </p:cSld>
  <p:clrMapOvr>
    <a:masterClrMapping/>
  </p:clrMapOvr>
  <p:transition>
    <p:cu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8" descr="PPT封面V4"/>
          <p:cNvPicPr>
            <a:picLocks noChangeAspect="1" noChangeArrowheads="1"/>
          </p:cNvPicPr>
          <p:nvPr userDrawn="1"/>
        </p:nvPicPr>
        <p:blipFill>
          <a:blip r:embed="rId2" cstate="print"/>
          <a:srcRect/>
          <a:stretch>
            <a:fillRect/>
          </a:stretch>
        </p:blipFill>
        <p:spPr bwMode="auto">
          <a:xfrm>
            <a:off x="0" y="13"/>
            <a:ext cx="9144000" cy="5144691"/>
          </a:xfrm>
          <a:prstGeom prst="rect">
            <a:avLst/>
          </a:prstGeom>
          <a:noFill/>
          <a:ln w="9525">
            <a:noFill/>
            <a:miter lim="800000"/>
            <a:headEnd/>
            <a:tailEnd/>
          </a:ln>
        </p:spPr>
      </p:pic>
      <p:sp>
        <p:nvSpPr>
          <p:cNvPr id="5" name="Text Box 57"/>
          <p:cNvSpPr txBox="1">
            <a:spLocks noChangeArrowheads="1"/>
          </p:cNvSpPr>
          <p:nvPr/>
        </p:nvSpPr>
        <p:spPr bwMode="auto">
          <a:xfrm>
            <a:off x="250827" y="4839901"/>
            <a:ext cx="2959604" cy="246185"/>
          </a:xfrm>
          <a:prstGeom prst="rect">
            <a:avLst/>
          </a:prstGeom>
          <a:noFill/>
          <a:ln w="9525" algn="ctr">
            <a:noFill/>
            <a:miter lim="800000"/>
            <a:headEnd/>
            <a:tailEnd/>
          </a:ln>
          <a:effectLst/>
        </p:spPr>
        <p:txBody>
          <a:bodyPr wrap="none" lIns="91404" tIns="45702" rIns="91404" bIns="45702">
            <a:spAutoFit/>
          </a:bodyPr>
          <a:lstStyle/>
          <a:p>
            <a:pPr>
              <a:defRPr/>
            </a:pPr>
            <a:r>
              <a:rPr lang="en-US" altLang="zh-CN" sz="1000">
                <a:solidFill>
                  <a:srgbClr val="777777"/>
                </a:solidFill>
                <a:latin typeface="微软雅黑" pitchFamily="34" charset="-122"/>
                <a:ea typeface="微软雅黑" pitchFamily="34" charset="-122"/>
              </a:rPr>
              <a:t> </a:t>
            </a:r>
            <a:r>
              <a:rPr lang="zh-CN" altLang="en-US" sz="1000">
                <a:solidFill>
                  <a:srgbClr val="777777"/>
                </a:solidFill>
                <a:latin typeface="微软雅黑" pitchFamily="34" charset="-122"/>
                <a:ea typeface="微软雅黑" pitchFamily="34" charset="-122"/>
              </a:rPr>
              <a:t>版权所有 </a:t>
            </a:r>
            <a:r>
              <a:rPr lang="en-US" altLang="zh-CN" sz="1000">
                <a:solidFill>
                  <a:srgbClr val="777777"/>
                </a:solidFill>
                <a:latin typeface="微软雅黑" pitchFamily="34" charset="-122"/>
                <a:ea typeface="微软雅黑" pitchFamily="34" charset="-122"/>
              </a:rPr>
              <a:t>©1993-2011 </a:t>
            </a:r>
            <a:r>
              <a:rPr lang="zh-CN" altLang="en-US" sz="1000">
                <a:solidFill>
                  <a:srgbClr val="777777"/>
                </a:solidFill>
                <a:latin typeface="微软雅黑" pitchFamily="34" charset="-122"/>
                <a:ea typeface="微软雅黑" pitchFamily="34" charset="-122"/>
              </a:rPr>
              <a:t>金蝶软件</a:t>
            </a:r>
            <a:r>
              <a:rPr lang="en-US" altLang="zh-CN" sz="1000">
                <a:solidFill>
                  <a:srgbClr val="777777"/>
                </a:solidFill>
                <a:latin typeface="微软雅黑" pitchFamily="34" charset="-122"/>
                <a:ea typeface="微软雅黑" pitchFamily="34" charset="-122"/>
              </a:rPr>
              <a:t>(</a:t>
            </a:r>
            <a:r>
              <a:rPr lang="zh-CN" altLang="en-US" sz="1000">
                <a:solidFill>
                  <a:srgbClr val="777777"/>
                </a:solidFill>
                <a:latin typeface="微软雅黑" pitchFamily="34" charset="-122"/>
                <a:ea typeface="微软雅黑" pitchFamily="34" charset="-122"/>
              </a:rPr>
              <a:t>中国</a:t>
            </a:r>
            <a:r>
              <a:rPr lang="en-US" altLang="zh-CN" sz="1000">
                <a:solidFill>
                  <a:srgbClr val="777777"/>
                </a:solidFill>
                <a:latin typeface="微软雅黑" pitchFamily="34" charset="-122"/>
                <a:ea typeface="微软雅黑" pitchFamily="34" charset="-122"/>
              </a:rPr>
              <a:t>)</a:t>
            </a:r>
            <a:r>
              <a:rPr lang="zh-CN" altLang="en-US" sz="1000">
                <a:solidFill>
                  <a:srgbClr val="777777"/>
                </a:solidFill>
                <a:latin typeface="微软雅黑" pitchFamily="34" charset="-122"/>
                <a:ea typeface="微软雅黑" pitchFamily="34" charset="-122"/>
              </a:rPr>
              <a:t>有限公司</a:t>
            </a:r>
          </a:p>
        </p:txBody>
      </p:sp>
      <p:sp>
        <p:nvSpPr>
          <p:cNvPr id="6" name="Line 58"/>
          <p:cNvSpPr>
            <a:spLocks noChangeShapeType="1"/>
          </p:cNvSpPr>
          <p:nvPr/>
        </p:nvSpPr>
        <p:spPr bwMode="auto">
          <a:xfrm>
            <a:off x="395312" y="4786313"/>
            <a:ext cx="8340725" cy="0"/>
          </a:xfrm>
          <a:prstGeom prst="line">
            <a:avLst/>
          </a:prstGeom>
          <a:noFill/>
          <a:ln w="9525">
            <a:solidFill>
              <a:srgbClr val="808080"/>
            </a:solidFill>
            <a:round/>
            <a:headEnd/>
            <a:tailEnd/>
          </a:ln>
          <a:effectLst/>
        </p:spPr>
        <p:txBody>
          <a:bodyPr lIns="91404" tIns="45702" rIns="91404" bIns="45702"/>
          <a:lstStyle/>
          <a:p>
            <a:pPr>
              <a:defRPr/>
            </a:pPr>
            <a:endParaRPr lang="zh-CN" altLang="en-US" sz="2000">
              <a:solidFill>
                <a:srgbClr val="000000"/>
              </a:solidFill>
              <a:latin typeface="宋体" pitchFamily="2" charset="-122"/>
            </a:endParaRPr>
          </a:p>
        </p:txBody>
      </p:sp>
      <p:sp>
        <p:nvSpPr>
          <p:cNvPr id="7" name="Rectangle 59"/>
          <p:cNvSpPr>
            <a:spLocks noChangeArrowheads="1"/>
          </p:cNvSpPr>
          <p:nvPr/>
        </p:nvSpPr>
        <p:spPr bwMode="auto">
          <a:xfrm>
            <a:off x="8315325" y="4839892"/>
            <a:ext cx="577850" cy="208359"/>
          </a:xfrm>
          <a:prstGeom prst="rect">
            <a:avLst/>
          </a:prstGeom>
          <a:noFill/>
          <a:ln w="9525">
            <a:noFill/>
            <a:miter lim="800000"/>
            <a:headEnd/>
            <a:tailEnd/>
          </a:ln>
          <a:effectLst/>
        </p:spPr>
        <p:txBody>
          <a:bodyPr lIns="91404" tIns="45702" rIns="91404" bIns="45702"/>
          <a:lstStyle/>
          <a:p>
            <a:pPr algn="ctr">
              <a:defRPr/>
            </a:pPr>
            <a:r>
              <a:rPr kumimoji="1" lang="en-US" altLang="zh-CN" sz="1200" b="1">
                <a:solidFill>
                  <a:srgbClr val="777777"/>
                </a:solidFill>
                <a:latin typeface="微软雅黑" pitchFamily="34" charset="-122"/>
              </a:rPr>
              <a:t>P</a:t>
            </a:r>
            <a:fld id="{AB12CECC-C3AE-4895-8410-0F7943B9FE22}" type="slidenum">
              <a:rPr kumimoji="1" lang="en-US" altLang="zh-TW" sz="1200" b="1">
                <a:solidFill>
                  <a:srgbClr val="777777"/>
                </a:solidFill>
                <a:latin typeface="微软雅黑" pitchFamily="34" charset="-122"/>
              </a:rPr>
              <a:pPr algn="ctr">
                <a:defRPr/>
              </a:pPr>
              <a:t>‹#›</a:t>
            </a:fld>
            <a:endParaRPr kumimoji="1" lang="en-US" altLang="zh-TW" sz="1200" b="1">
              <a:solidFill>
                <a:srgbClr val="777777"/>
              </a:solidFill>
              <a:latin typeface="微软雅黑" pitchFamily="34" charset="-122"/>
            </a:endParaRPr>
          </a:p>
        </p:txBody>
      </p:sp>
      <p:sp>
        <p:nvSpPr>
          <p:cNvPr id="2" name="Rectangle 2"/>
          <p:cNvSpPr>
            <a:spLocks noGrp="1" noChangeArrowheads="1"/>
          </p:cNvSpPr>
          <p:nvPr>
            <p:ph type="title"/>
          </p:nvPr>
        </p:nvSpPr>
        <p:spPr>
          <a:xfrm>
            <a:off x="685800" y="1597834"/>
            <a:ext cx="7772400" cy="1102519"/>
          </a:xfrm>
        </p:spPr>
        <p:txBody>
          <a:bodyPr/>
          <a:lstStyle>
            <a:lvl1pPr>
              <a:defRPr smtClean="0">
                <a:effectLst/>
              </a:defRPr>
            </a:lvl1pPr>
          </a:lstStyle>
          <a:p>
            <a:r>
              <a:rPr lang="zh-CN" altLang="en-US" smtClean="0"/>
              <a:t>单击此处编辑母版标题样式</a:t>
            </a:r>
          </a:p>
        </p:txBody>
      </p:sp>
      <p:sp>
        <p:nvSpPr>
          <p:cNvPr id="24580" name="Rectangle 3"/>
          <p:cNvSpPr>
            <a:spLocks noGrp="1" noChangeArrowheads="1"/>
          </p:cNvSpPr>
          <p:nvPr>
            <p:ph type="subTitle" idx="1"/>
          </p:nvPr>
        </p:nvSpPr>
        <p:spPr>
          <a:xfrm>
            <a:off x="1371600" y="2914650"/>
            <a:ext cx="6400800" cy="1314450"/>
          </a:xfrm>
        </p:spPr>
        <p:txBody>
          <a:bodyPr/>
          <a:lstStyle>
            <a:lvl1pPr marL="0" indent="0" algn="ctr">
              <a:buFont typeface="Wingdings" pitchFamily="2" charset="2"/>
              <a:buNone/>
              <a:defRPr smtClean="0"/>
            </a:lvl1pPr>
          </a:lstStyle>
          <a:p>
            <a:r>
              <a:rPr lang="zh-CN" altLang="en-US" smtClean="0"/>
              <a:t>单击此处编辑母版副标题样式</a:t>
            </a:r>
          </a:p>
        </p:txBody>
      </p:sp>
    </p:spTree>
    <p:extLst>
      <p:ext uri="{BB962C8B-B14F-4D97-AF65-F5344CB8AC3E}">
        <p14:creationId xmlns:p14="http://schemas.microsoft.com/office/powerpoint/2010/main" val="2252742030"/>
      </p:ext>
    </p:extLst>
  </p:cSld>
  <p:clrMapOvr>
    <a:masterClrMapping/>
  </p:clrMapOvr>
  <p:transition>
    <p:cu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84862265"/>
      </p:ext>
    </p:extLst>
  </p:cSld>
  <p:clrMapOvr>
    <a:masterClrMapping/>
  </p:clrMapOvr>
  <p:transition>
    <p:cu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lvl1pPr>
            <a:lvl2pPr marL="457018" indent="0">
              <a:buNone/>
              <a:defRPr sz="1800"/>
            </a:lvl2pPr>
            <a:lvl3pPr marL="914035" indent="0">
              <a:buNone/>
              <a:defRPr sz="1600"/>
            </a:lvl3pPr>
            <a:lvl4pPr marL="1371052" indent="0">
              <a:buNone/>
              <a:defRPr sz="1400"/>
            </a:lvl4pPr>
            <a:lvl5pPr marL="1828070" indent="0">
              <a:buNone/>
              <a:defRPr sz="1400"/>
            </a:lvl5pPr>
            <a:lvl6pPr marL="2285088" indent="0">
              <a:buNone/>
              <a:defRPr sz="1400"/>
            </a:lvl6pPr>
            <a:lvl7pPr marL="2742106" indent="0">
              <a:buNone/>
              <a:defRPr sz="1400"/>
            </a:lvl7pPr>
            <a:lvl8pPr marL="3199124" indent="0">
              <a:buNone/>
              <a:defRPr sz="1400"/>
            </a:lvl8pPr>
            <a:lvl9pPr marL="3656141"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47434778"/>
      </p:ext>
    </p:extLst>
  </p:cSld>
  <p:clrMapOvr>
    <a:masterClrMapping/>
  </p:clrMapOvr>
  <p:transition>
    <p:cu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95302" y="627462"/>
            <a:ext cx="4135437" cy="38254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3142" y="627462"/>
            <a:ext cx="4137025" cy="38254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07217491"/>
      </p:ext>
    </p:extLst>
  </p:cSld>
  <p:clrMapOvr>
    <a:masterClrMapping/>
  </p:clrMapOvr>
  <p:transition>
    <p:cu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018" indent="0">
              <a:buNone/>
              <a:defRPr sz="2000" b="1"/>
            </a:lvl2pPr>
            <a:lvl3pPr marL="914035" indent="0">
              <a:buNone/>
              <a:defRPr sz="1800" b="1"/>
            </a:lvl3pPr>
            <a:lvl4pPr marL="1371052" indent="0">
              <a:buNone/>
              <a:defRPr sz="1600" b="1"/>
            </a:lvl4pPr>
            <a:lvl5pPr marL="1828070" indent="0">
              <a:buNone/>
              <a:defRPr sz="1600" b="1"/>
            </a:lvl5pPr>
            <a:lvl6pPr marL="2285088" indent="0">
              <a:buNone/>
              <a:defRPr sz="1600" b="1"/>
            </a:lvl6pPr>
            <a:lvl7pPr marL="2742106" indent="0">
              <a:buNone/>
              <a:defRPr sz="1600" b="1"/>
            </a:lvl7pPr>
            <a:lvl8pPr marL="3199124" indent="0">
              <a:buNone/>
              <a:defRPr sz="1600" b="1"/>
            </a:lvl8pPr>
            <a:lvl9pPr marL="3656141"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3" y="1151335"/>
            <a:ext cx="4041775" cy="479822"/>
          </a:xfrm>
        </p:spPr>
        <p:txBody>
          <a:bodyPr anchor="b"/>
          <a:lstStyle>
            <a:lvl1pPr marL="0" indent="0">
              <a:buNone/>
              <a:defRPr sz="2400" b="1"/>
            </a:lvl1pPr>
            <a:lvl2pPr marL="457018" indent="0">
              <a:buNone/>
              <a:defRPr sz="2000" b="1"/>
            </a:lvl2pPr>
            <a:lvl3pPr marL="914035" indent="0">
              <a:buNone/>
              <a:defRPr sz="1800" b="1"/>
            </a:lvl3pPr>
            <a:lvl4pPr marL="1371052" indent="0">
              <a:buNone/>
              <a:defRPr sz="1600" b="1"/>
            </a:lvl4pPr>
            <a:lvl5pPr marL="1828070" indent="0">
              <a:buNone/>
              <a:defRPr sz="1600" b="1"/>
            </a:lvl5pPr>
            <a:lvl6pPr marL="2285088" indent="0">
              <a:buNone/>
              <a:defRPr sz="1600" b="1"/>
            </a:lvl6pPr>
            <a:lvl7pPr marL="2742106" indent="0">
              <a:buNone/>
              <a:defRPr sz="1600" b="1"/>
            </a:lvl7pPr>
            <a:lvl8pPr marL="3199124" indent="0">
              <a:buNone/>
              <a:defRPr sz="1600" b="1"/>
            </a:lvl8pPr>
            <a:lvl9pPr marL="3656141"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6854553"/>
      </p:ext>
    </p:extLst>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741986"/>
            <a:ext cx="8424936" cy="3852651"/>
          </a:xfrm>
        </p:spPr>
        <p:txBody>
          <a:bodyPr>
            <a:normAutofit/>
          </a:bodyPr>
          <a:lstStyle>
            <a:lvl1pPr marL="342764" indent="-342764">
              <a:buSzPct val="100000"/>
              <a:buFontTx/>
              <a:buBlip>
                <a:blip r:embed="rId2"/>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2" name="标题 1"/>
          <p:cNvSpPr>
            <a:spLocks noGrp="1"/>
          </p:cNvSpPr>
          <p:nvPr>
            <p:ph type="title"/>
          </p:nvPr>
        </p:nvSpPr>
        <p:spPr>
          <a:xfrm>
            <a:off x="323546" y="16"/>
            <a:ext cx="7128197" cy="520095"/>
          </a:xfrm>
        </p:spPr>
        <p:txBody>
          <a:bodyPr>
            <a:normAutofit/>
          </a:bodyPr>
          <a:lstStyle>
            <a:lvl1pPr algn="l">
              <a:defRPr sz="2600" b="0" i="0">
                <a:latin typeface="微软雅黑"/>
                <a:ea typeface="微软雅黑"/>
                <a:cs typeface="微软雅黑"/>
              </a:defRPr>
            </a:lvl1pPr>
          </a:lstStyle>
          <a:p>
            <a:r>
              <a:rPr lang="zh-CN" altLang="en-US" dirty="0" smtClean="0"/>
              <a:t>单击此处编辑母版标题样式</a:t>
            </a:r>
            <a:endParaRPr lang="zh-CN" altLang="en-US" dirty="0"/>
          </a:p>
        </p:txBody>
      </p:sp>
    </p:spTree>
  </p:cSld>
  <p:clrMapOvr>
    <a:masterClrMapping/>
  </p:clrMapOvr>
  <p:transition>
    <p:cu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288051089"/>
      </p:ext>
    </p:extLst>
  </p:cSld>
  <p:clrMapOvr>
    <a:masterClrMapping/>
  </p:clrMapOvr>
  <p:transition>
    <p:cu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8073584"/>
      </p:ext>
    </p:extLst>
  </p:cSld>
  <p:clrMapOvr>
    <a:masterClrMapping/>
  </p:clrMapOvr>
  <p:transition>
    <p:cu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19" y="1076341"/>
            <a:ext cx="3008313" cy="3518297"/>
          </a:xfrm>
        </p:spPr>
        <p:txBody>
          <a:bodyPr/>
          <a:lstStyle>
            <a:lvl1pPr marL="0" indent="0">
              <a:buNone/>
              <a:defRPr sz="1400"/>
            </a:lvl1pPr>
            <a:lvl2pPr marL="457018" indent="0">
              <a:buNone/>
              <a:defRPr sz="1200"/>
            </a:lvl2pPr>
            <a:lvl3pPr marL="914035" indent="0">
              <a:buNone/>
              <a:defRPr sz="1000"/>
            </a:lvl3pPr>
            <a:lvl4pPr marL="1371052" indent="0">
              <a:buNone/>
              <a:defRPr sz="900"/>
            </a:lvl4pPr>
            <a:lvl5pPr marL="1828070" indent="0">
              <a:buNone/>
              <a:defRPr sz="900"/>
            </a:lvl5pPr>
            <a:lvl6pPr marL="2285088" indent="0">
              <a:buNone/>
              <a:defRPr sz="900"/>
            </a:lvl6pPr>
            <a:lvl7pPr marL="2742106" indent="0">
              <a:buNone/>
              <a:defRPr sz="900"/>
            </a:lvl7pPr>
            <a:lvl8pPr marL="3199124" indent="0">
              <a:buNone/>
              <a:defRPr sz="900"/>
            </a:lvl8pPr>
            <a:lvl9pPr marL="3656141"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755327624"/>
      </p:ext>
    </p:extLst>
  </p:cSld>
  <p:clrMapOvr>
    <a:masterClrMapping/>
  </p:clrMapOvr>
  <p:transition>
    <p:cu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018" indent="0">
              <a:buNone/>
              <a:defRPr sz="2800"/>
            </a:lvl2pPr>
            <a:lvl3pPr marL="914035" indent="0">
              <a:buNone/>
              <a:defRPr sz="2400"/>
            </a:lvl3pPr>
            <a:lvl4pPr marL="1371052" indent="0">
              <a:buNone/>
              <a:defRPr sz="2000"/>
            </a:lvl4pPr>
            <a:lvl5pPr marL="1828070" indent="0">
              <a:buNone/>
              <a:defRPr sz="2000"/>
            </a:lvl5pPr>
            <a:lvl6pPr marL="2285088" indent="0">
              <a:buNone/>
              <a:defRPr sz="2000"/>
            </a:lvl6pPr>
            <a:lvl7pPr marL="2742106" indent="0">
              <a:buNone/>
              <a:defRPr sz="2000"/>
            </a:lvl7pPr>
            <a:lvl8pPr marL="3199124" indent="0">
              <a:buNone/>
              <a:defRPr sz="2000"/>
            </a:lvl8pPr>
            <a:lvl9pPr marL="3656141"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025516"/>
            <a:ext cx="5486400" cy="603647"/>
          </a:xfrm>
        </p:spPr>
        <p:txBody>
          <a:bodyPr/>
          <a:lstStyle>
            <a:lvl1pPr marL="0" indent="0">
              <a:buNone/>
              <a:defRPr sz="1400"/>
            </a:lvl1pPr>
            <a:lvl2pPr marL="457018" indent="0">
              <a:buNone/>
              <a:defRPr sz="1200"/>
            </a:lvl2pPr>
            <a:lvl3pPr marL="914035" indent="0">
              <a:buNone/>
              <a:defRPr sz="1000"/>
            </a:lvl3pPr>
            <a:lvl4pPr marL="1371052" indent="0">
              <a:buNone/>
              <a:defRPr sz="900"/>
            </a:lvl4pPr>
            <a:lvl5pPr marL="1828070" indent="0">
              <a:buNone/>
              <a:defRPr sz="900"/>
            </a:lvl5pPr>
            <a:lvl6pPr marL="2285088" indent="0">
              <a:buNone/>
              <a:defRPr sz="900"/>
            </a:lvl6pPr>
            <a:lvl7pPr marL="2742106" indent="0">
              <a:buNone/>
              <a:defRPr sz="900"/>
            </a:lvl7pPr>
            <a:lvl8pPr marL="3199124" indent="0">
              <a:buNone/>
              <a:defRPr sz="900"/>
            </a:lvl8pPr>
            <a:lvl9pPr marL="3656141"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61688456"/>
      </p:ext>
    </p:extLst>
  </p:cSld>
  <p:clrMapOvr>
    <a:masterClrMapping/>
  </p:clrMapOvr>
  <p:transition>
    <p:cu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54996937"/>
      </p:ext>
    </p:extLst>
  </p:cSld>
  <p:clrMapOvr>
    <a:masterClrMapping/>
  </p:clrMapOvr>
  <p:transition>
    <p:cu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96092" y="33338"/>
            <a:ext cx="2124075" cy="4419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9" y="33338"/>
            <a:ext cx="6219825" cy="4419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09737304"/>
      </p:ext>
    </p:extLst>
  </p:cSld>
  <p:clrMapOvr>
    <a:masterClrMapping/>
  </p:clrMapOvr>
  <p:transition>
    <p:cu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35769"/>
            <a:ext cx="8229600" cy="3429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928691"/>
            <a:ext cx="4038600" cy="366593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928693"/>
            <a:ext cx="4038600" cy="17752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2818213"/>
            <a:ext cx="4038600" cy="17764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4884649"/>
      </p:ext>
    </p:extLst>
  </p:cSld>
  <p:clrMapOvr>
    <a:masterClrMapping/>
  </p:clrMapOvr>
  <p:transition>
    <p:cut/>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6777" cy="5143500"/>
          </a:xfrm>
          <a:prstGeom prst="rect">
            <a:avLst/>
          </a:prstGeom>
        </p:spPr>
      </p:pic>
      <p:sp>
        <p:nvSpPr>
          <p:cNvPr id="2" name="标题 1"/>
          <p:cNvSpPr>
            <a:spLocks noGrp="1"/>
          </p:cNvSpPr>
          <p:nvPr>
            <p:ph type="ctrTitle"/>
          </p:nvPr>
        </p:nvSpPr>
        <p:spPr>
          <a:xfrm>
            <a:off x="760040" y="1206388"/>
            <a:ext cx="7772400" cy="857514"/>
          </a:xfrm>
        </p:spPr>
        <p:txBody>
          <a:bodyPr>
            <a:normAutofit/>
          </a:bodyPr>
          <a:lstStyle>
            <a:lvl1pPr algn="l">
              <a:defRPr lang="zh-CN" altLang="en-US" sz="3600" b="1" i="0" kern="1200" dirty="0">
                <a:solidFill>
                  <a:srgbClr val="00549A"/>
                </a:solidFill>
                <a:latin typeface="Arial Black" pitchFamily="34" charset="0"/>
                <a:ea typeface="微软雅黑" pitchFamily="34" charset="-122"/>
                <a:cs typeface="微软雅黑"/>
              </a:defRPr>
            </a:lvl1pPr>
          </a:lstStyle>
          <a:p>
            <a:r>
              <a:rPr kumimoji="1" lang="zh-CN" altLang="en-US" dirty="0" smtClean="0"/>
              <a:t>单击此处编辑母版标题样式</a:t>
            </a:r>
            <a:endParaRPr kumimoji="1" lang="zh-CN" altLang="en-US" dirty="0"/>
          </a:p>
        </p:txBody>
      </p:sp>
      <p:sp>
        <p:nvSpPr>
          <p:cNvPr id="3" name="副标题 2"/>
          <p:cNvSpPr>
            <a:spLocks noGrp="1"/>
          </p:cNvSpPr>
          <p:nvPr>
            <p:ph type="subTitle" idx="1"/>
          </p:nvPr>
        </p:nvSpPr>
        <p:spPr>
          <a:xfrm>
            <a:off x="4945425" y="2312523"/>
            <a:ext cx="3587021" cy="1022626"/>
          </a:xfrm>
        </p:spPr>
        <p:txBody>
          <a:bodyPr>
            <a:normAutofit/>
          </a:bodyPr>
          <a:lstStyle>
            <a:lvl1pPr marL="342764" indent="-342764" algn="l" rtl="0" eaLnBrk="0" fontAlgn="base" hangingPunct="0">
              <a:spcBef>
                <a:spcPct val="20000"/>
              </a:spcBef>
              <a:spcAft>
                <a:spcPct val="0"/>
              </a:spcAft>
              <a:buClr>
                <a:srgbClr val="003399"/>
              </a:buClr>
              <a:buSzPct val="80000"/>
              <a:buFont typeface="Wingdings" pitchFamily="2" charset="2"/>
              <a:buNone/>
              <a:defRPr lang="zh-CN" altLang="en-US" sz="2000" kern="1200" dirty="0">
                <a:solidFill>
                  <a:schemeClr val="tx1"/>
                </a:solidFill>
                <a:latin typeface="黑体" pitchFamily="2" charset="-122"/>
                <a:ea typeface="微软雅黑" pitchFamily="34" charset="-122"/>
                <a:cs typeface="+mn-cs"/>
              </a:defRPr>
            </a:lvl1pPr>
            <a:lvl2pPr marL="457018" indent="0" algn="ctr">
              <a:buNone/>
              <a:defRPr>
                <a:solidFill>
                  <a:schemeClr val="tx1">
                    <a:tint val="75000"/>
                  </a:schemeClr>
                </a:solidFill>
              </a:defRPr>
            </a:lvl2pPr>
            <a:lvl3pPr marL="914035" indent="0" algn="ctr">
              <a:buNone/>
              <a:defRPr>
                <a:solidFill>
                  <a:schemeClr val="tx1">
                    <a:tint val="75000"/>
                  </a:schemeClr>
                </a:solidFill>
              </a:defRPr>
            </a:lvl3pPr>
            <a:lvl4pPr marL="1371052" indent="0" algn="ctr">
              <a:buNone/>
              <a:defRPr>
                <a:solidFill>
                  <a:schemeClr val="tx1">
                    <a:tint val="75000"/>
                  </a:schemeClr>
                </a:solidFill>
              </a:defRPr>
            </a:lvl4pPr>
            <a:lvl5pPr marL="1828070" indent="0" algn="ctr">
              <a:buNone/>
              <a:defRPr>
                <a:solidFill>
                  <a:schemeClr val="tx1">
                    <a:tint val="75000"/>
                  </a:schemeClr>
                </a:solidFill>
              </a:defRPr>
            </a:lvl5pPr>
            <a:lvl6pPr marL="2285088" indent="0" algn="ctr">
              <a:buNone/>
              <a:defRPr>
                <a:solidFill>
                  <a:schemeClr val="tx1">
                    <a:tint val="75000"/>
                  </a:schemeClr>
                </a:solidFill>
              </a:defRPr>
            </a:lvl6pPr>
            <a:lvl7pPr marL="2742106" indent="0" algn="ctr">
              <a:buNone/>
              <a:defRPr>
                <a:solidFill>
                  <a:schemeClr val="tx1">
                    <a:tint val="75000"/>
                  </a:schemeClr>
                </a:solidFill>
              </a:defRPr>
            </a:lvl7pPr>
            <a:lvl8pPr marL="3199124" indent="0" algn="ctr">
              <a:buNone/>
              <a:defRPr>
                <a:solidFill>
                  <a:schemeClr val="tx1">
                    <a:tint val="75000"/>
                  </a:schemeClr>
                </a:solidFill>
              </a:defRPr>
            </a:lvl8pPr>
            <a:lvl9pPr marL="3656141" indent="0" algn="ctr">
              <a:buNone/>
              <a:defRPr>
                <a:solidFill>
                  <a:schemeClr val="tx1">
                    <a:tint val="75000"/>
                  </a:schemeClr>
                </a:solidFill>
              </a:defRPr>
            </a:lvl9pPr>
          </a:lstStyle>
          <a:p>
            <a:r>
              <a:rPr kumimoji="1" lang="zh-CN" altLang="en-US" dirty="0" smtClean="0"/>
              <a:t>单击此处编辑母版副标题样式</a:t>
            </a:r>
            <a:endParaRPr kumimoji="1" lang="zh-CN" altLang="en-US" dirty="0"/>
          </a:p>
        </p:txBody>
      </p:sp>
      <p:sp>
        <p:nvSpPr>
          <p:cNvPr id="9" name="Rectangle 37"/>
          <p:cNvSpPr>
            <a:spLocks/>
          </p:cNvSpPr>
          <p:nvPr userDrawn="1"/>
        </p:nvSpPr>
        <p:spPr bwMode="auto">
          <a:xfrm>
            <a:off x="256460" y="4767761"/>
            <a:ext cx="287538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zh-CN" altLang="en-US" sz="900" dirty="0">
                <a:solidFill>
                  <a:srgbClr val="4D4D4D"/>
                </a:solidFill>
                <a:latin typeface="微软雅黑" pitchFamily="34" charset="-122"/>
                <a:ea typeface="微软雅黑" pitchFamily="34" charset="-122"/>
                <a:cs typeface="微软雅黑"/>
                <a:sym typeface="Microsoft YaHei Bold" charset="0"/>
              </a:rPr>
              <a:t>版权所有</a:t>
            </a:r>
            <a:r>
              <a:rPr lang="en-US" altLang="zh-CN" sz="900" dirty="0">
                <a:solidFill>
                  <a:srgbClr val="4D4D4D"/>
                </a:solidFill>
                <a:latin typeface="微软雅黑" pitchFamily="34" charset="-122"/>
                <a:ea typeface="微软雅黑" pitchFamily="34" charset="-122"/>
                <a:cs typeface="微软雅黑"/>
                <a:sym typeface="Helvetica Neue" charset="0"/>
              </a:rPr>
              <a:t>©1993-2012</a:t>
            </a:r>
            <a:r>
              <a:rPr lang="zh-CN" altLang="en-US" sz="900" dirty="0">
                <a:solidFill>
                  <a:srgbClr val="4D4D4D"/>
                </a:solidFill>
                <a:latin typeface="微软雅黑" pitchFamily="34" charset="-122"/>
                <a:ea typeface="微软雅黑" pitchFamily="34" charset="-122"/>
                <a:cs typeface="微软雅黑"/>
                <a:sym typeface="Microsoft YaHei Bold" charset="0"/>
              </a:rPr>
              <a:t>金蝶软</a:t>
            </a:r>
            <a:r>
              <a:rPr lang="zh-CN" altLang="en-US" sz="900" dirty="0" smtClean="0">
                <a:solidFill>
                  <a:srgbClr val="4D4D4D"/>
                </a:solidFill>
                <a:latin typeface="微软雅黑" pitchFamily="34" charset="-122"/>
                <a:ea typeface="微软雅黑" pitchFamily="34" charset="-122"/>
                <a:cs typeface="微软雅黑"/>
                <a:sym typeface="Microsoft YaHei Bold" charset="0"/>
              </a:rPr>
              <a:t>件（中国</a:t>
            </a:r>
            <a:r>
              <a:rPr lang="zh-CN" altLang="en-US" sz="900" dirty="0">
                <a:solidFill>
                  <a:srgbClr val="4D4D4D"/>
                </a:solidFill>
                <a:latin typeface="微软雅黑" pitchFamily="34" charset="-122"/>
                <a:ea typeface="微软雅黑" pitchFamily="34" charset="-122"/>
                <a:cs typeface="微软雅黑"/>
                <a:sym typeface="Microsoft YaHei Bold" charset="0"/>
              </a:rPr>
              <a:t>）</a:t>
            </a:r>
            <a:r>
              <a:rPr lang="zh-CN" altLang="en-US" sz="900" dirty="0" smtClean="0">
                <a:solidFill>
                  <a:srgbClr val="4D4D4D"/>
                </a:solidFill>
                <a:latin typeface="微软雅黑" pitchFamily="34" charset="-122"/>
                <a:ea typeface="微软雅黑" pitchFamily="34" charset="-122"/>
                <a:cs typeface="微软雅黑"/>
                <a:sym typeface="Microsoft YaHei Bold" charset="0"/>
              </a:rPr>
              <a:t>有</a:t>
            </a:r>
            <a:r>
              <a:rPr lang="zh-CN" altLang="en-US" sz="900" dirty="0">
                <a:solidFill>
                  <a:srgbClr val="4D4D4D"/>
                </a:solidFill>
                <a:latin typeface="微软雅黑" pitchFamily="34" charset="-122"/>
                <a:ea typeface="微软雅黑" pitchFamily="34" charset="-122"/>
                <a:cs typeface="微软雅黑"/>
                <a:sym typeface="Microsoft YaHei Bold" charset="0"/>
              </a:rPr>
              <a:t>限公司</a:t>
            </a:r>
          </a:p>
        </p:txBody>
      </p:sp>
      <p:sp>
        <p:nvSpPr>
          <p:cNvPr id="13" name="Text Box 2"/>
          <p:cNvSpPr txBox="1">
            <a:spLocks noChangeArrowheads="1"/>
          </p:cNvSpPr>
          <p:nvPr userDrawn="1"/>
        </p:nvSpPr>
        <p:spPr bwMode="auto">
          <a:xfrm>
            <a:off x="7558096" y="4842944"/>
            <a:ext cx="1622425" cy="249086"/>
          </a:xfrm>
          <a:prstGeom prst="rect">
            <a:avLst/>
          </a:prstGeom>
          <a:noFill/>
          <a:ln w="9525">
            <a:noFill/>
            <a:miter lim="800000"/>
            <a:headEnd/>
            <a:tailEnd/>
          </a:ln>
        </p:spPr>
        <p:txBody>
          <a:bodyPr lIns="74265" tIns="8886" rIns="74265" bIns="8886"/>
          <a:lstStyle/>
          <a:p>
            <a:pPr algn="just">
              <a:lnSpc>
                <a:spcPts val="1400"/>
              </a:lnSpc>
            </a:pPr>
            <a:r>
              <a:rPr lang="zh-CN" altLang="en-US" sz="900" dirty="0" smtClean="0">
                <a:solidFill>
                  <a:srgbClr val="4D4D4D"/>
                </a:solidFill>
                <a:latin typeface="微软雅黑" pitchFamily="34" charset="-122"/>
                <a:ea typeface="微软雅黑" pitchFamily="34" charset="-122"/>
                <a:cs typeface="微软雅黑"/>
              </a:rPr>
              <a:t>④ 内部公开 请勿外传</a:t>
            </a:r>
            <a:endParaRPr lang="zh-CN" altLang="zh-CN" sz="900" dirty="0">
              <a:solidFill>
                <a:srgbClr val="4D4D4D"/>
              </a:solidFill>
              <a:latin typeface="微软雅黑" pitchFamily="34" charset="-122"/>
              <a:ea typeface="微软雅黑" pitchFamily="34" charset="-122"/>
              <a:cs typeface="微软雅黑"/>
            </a:endParaRPr>
          </a:p>
        </p:txBody>
      </p:sp>
      <p:pic>
        <p:nvPicPr>
          <p:cNvPr id="18" name="图片 17" descr="20120325大品牌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23382" y="442770"/>
            <a:ext cx="2025099" cy="504000"/>
          </a:xfrm>
          <a:prstGeom prst="rect">
            <a:avLst/>
          </a:prstGeom>
        </p:spPr>
      </p:pic>
      <p:grpSp>
        <p:nvGrpSpPr>
          <p:cNvPr id="5" name="组合 7"/>
          <p:cNvGrpSpPr/>
          <p:nvPr userDrawn="1"/>
        </p:nvGrpSpPr>
        <p:grpSpPr>
          <a:xfrm>
            <a:off x="144962" y="2321156"/>
            <a:ext cx="6371254" cy="3058908"/>
            <a:chOff x="395536" y="2897458"/>
            <a:chExt cx="4549883" cy="2184448"/>
          </a:xfrm>
        </p:grpSpPr>
        <p:pic>
          <p:nvPicPr>
            <p:cNvPr id="10" name="Picture 2" descr="C:\Users\yibo_wang\Desktop\素材\閲戣澏PPT姣嶇増瑙嗚鍏冪礌\灏忔柟鐮栦晶瑙嗗浘\PPT C-orange.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95536" y="2897458"/>
              <a:ext cx="2122564" cy="21225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K:\201203盛世确认可用输出\PPT\素材\玻璃砖素材\PPT C Lego.png"/>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1966894" y="2930672"/>
              <a:ext cx="2978525" cy="21512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85648323"/>
      </p:ext>
    </p:extLst>
  </p:cSld>
  <p:clrMapOvr>
    <a:masterClrMapping/>
  </p:clrMapOvr>
  <p:transition>
    <p:cut/>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741986"/>
            <a:ext cx="8424936" cy="3852651"/>
          </a:xfrm>
        </p:spPr>
        <p:txBody>
          <a:bodyPr>
            <a:normAutofit/>
          </a:bodyPr>
          <a:lstStyle>
            <a:lvl1pPr marL="342764" indent="-342764">
              <a:buSzPct val="100000"/>
              <a:buFontTx/>
              <a:buBlip>
                <a:blip r:embed="rId2"/>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kumimoji="1" lang="zh-CN" altLang="en-US" dirty="0" smtClean="0"/>
              <a:t>单击此处编辑母版文本样式</a:t>
            </a:r>
          </a:p>
          <a:p>
            <a:pPr lvl="1"/>
            <a:r>
              <a:rPr kumimoji="1" lang="zh-CN" altLang="en-US" dirty="0" smtClean="0"/>
              <a:t>第二级</a:t>
            </a:r>
          </a:p>
          <a:p>
            <a:pPr lvl="2"/>
            <a:r>
              <a:rPr kumimoji="1" lang="zh-CN" altLang="en-US" dirty="0" smtClean="0"/>
              <a:t>第三级</a:t>
            </a:r>
          </a:p>
          <a:p>
            <a:pPr lvl="3"/>
            <a:r>
              <a:rPr kumimoji="1" lang="zh-CN" altLang="en-US" dirty="0" smtClean="0"/>
              <a:t>第四级</a:t>
            </a:r>
          </a:p>
          <a:p>
            <a:pPr lvl="4"/>
            <a:r>
              <a:rPr kumimoji="1" lang="zh-CN" altLang="en-US" dirty="0" smtClean="0"/>
              <a:t>第五级</a:t>
            </a:r>
            <a:endParaRPr kumimoji="1" lang="zh-CN" altLang="en-US" dirty="0"/>
          </a:p>
        </p:txBody>
      </p:sp>
      <p:sp>
        <p:nvSpPr>
          <p:cNvPr id="2" name="标题 1"/>
          <p:cNvSpPr>
            <a:spLocks noGrp="1"/>
          </p:cNvSpPr>
          <p:nvPr>
            <p:ph type="title"/>
          </p:nvPr>
        </p:nvSpPr>
        <p:spPr>
          <a:xfrm>
            <a:off x="323546" y="16"/>
            <a:ext cx="7128197" cy="520095"/>
          </a:xfrm>
        </p:spPr>
        <p:txBody>
          <a:bodyPr>
            <a:normAutofit/>
          </a:bodyPr>
          <a:lstStyle>
            <a:lvl1pPr algn="l">
              <a:defRPr sz="2600" b="0" i="0">
                <a:latin typeface="微软雅黑"/>
                <a:ea typeface="微软雅黑"/>
                <a:cs typeface="微软雅黑"/>
              </a:defRPr>
            </a:lvl1pPr>
          </a:lstStyle>
          <a:p>
            <a:r>
              <a:rPr kumimoji="1" lang="zh-CN" altLang="en-US" dirty="0" smtClean="0"/>
              <a:t>单击此处编辑母版标题样式</a:t>
            </a:r>
            <a:endParaRPr kumimoji="1" lang="zh-CN" altLang="en-US" dirty="0"/>
          </a:p>
        </p:txBody>
      </p:sp>
    </p:spTree>
    <p:extLst>
      <p:ext uri="{BB962C8B-B14F-4D97-AF65-F5344CB8AC3E}">
        <p14:creationId xmlns:p14="http://schemas.microsoft.com/office/powerpoint/2010/main" val="2578465592"/>
      </p:ext>
    </p:extLst>
  </p:cSld>
  <p:clrMapOvr>
    <a:masterClrMapping/>
  </p:clrMapOvr>
  <p:transition>
    <p:cut/>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6777" cy="5143500"/>
          </a:xfrm>
          <a:prstGeom prst="rect">
            <a:avLst/>
          </a:prstGeom>
        </p:spPr>
      </p:pic>
      <p:sp>
        <p:nvSpPr>
          <p:cNvPr id="6" name="Rectangle 4"/>
          <p:cNvSpPr>
            <a:spLocks/>
          </p:cNvSpPr>
          <p:nvPr/>
        </p:nvSpPr>
        <p:spPr bwMode="auto">
          <a:xfrm>
            <a:off x="4521567" y="1436548"/>
            <a:ext cx="181179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ltLang="zh-CN" sz="4800" dirty="0">
                <a:solidFill>
                  <a:srgbClr val="000000">
                    <a:lumMod val="75000"/>
                    <a:lumOff val="25000"/>
                  </a:srgbClr>
                </a:solidFill>
                <a:latin typeface="Goudy Old Style" pitchFamily="18" charset="0"/>
                <a:ea typeface="宋体" charset="0"/>
                <a:cs typeface="Helvetica Neue UltraLight" charset="0"/>
                <a:sym typeface="Helvetica Neue UltraLight" charset="0"/>
              </a:rPr>
              <a:t>Thanks</a:t>
            </a:r>
          </a:p>
        </p:txBody>
      </p:sp>
      <p:sp>
        <p:nvSpPr>
          <p:cNvPr id="7" name="Rectangle 5"/>
          <p:cNvSpPr>
            <a:spLocks/>
          </p:cNvSpPr>
          <p:nvPr/>
        </p:nvSpPr>
        <p:spPr bwMode="auto">
          <a:xfrm>
            <a:off x="4050714" y="2190160"/>
            <a:ext cx="10204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ltLang="zh-CN" dirty="0">
                <a:solidFill>
                  <a:srgbClr val="000000">
                    <a:lumMod val="75000"/>
                    <a:lumOff val="25000"/>
                  </a:srgbClr>
                </a:solidFill>
                <a:latin typeface="Arial Narrow" charset="0"/>
                <a:ea typeface="宋体" charset="0"/>
                <a:cs typeface="Arial Narrow" charset="0"/>
                <a:sym typeface="Arial Narrow" charset="0"/>
              </a:rPr>
              <a:t>terima kasih</a:t>
            </a:r>
          </a:p>
        </p:txBody>
      </p:sp>
      <p:sp>
        <p:nvSpPr>
          <p:cNvPr id="8" name="Rectangle 6"/>
          <p:cNvSpPr>
            <a:spLocks/>
          </p:cNvSpPr>
          <p:nvPr/>
        </p:nvSpPr>
        <p:spPr bwMode="auto">
          <a:xfrm>
            <a:off x="3491881" y="1275605"/>
            <a:ext cx="9233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zh-CN" altLang="en-US" sz="3600" dirty="0">
                <a:solidFill>
                  <a:srgbClr val="000000">
                    <a:lumMod val="75000"/>
                    <a:lumOff val="25000"/>
                  </a:srgbClr>
                </a:solidFill>
                <a:latin typeface="Arial" charset="0"/>
                <a:sym typeface="Arial" charset="0"/>
              </a:rPr>
              <a:t>感謝</a:t>
            </a:r>
          </a:p>
        </p:txBody>
      </p:sp>
      <p:sp>
        <p:nvSpPr>
          <p:cNvPr id="9" name="Rectangle 7"/>
          <p:cNvSpPr>
            <a:spLocks/>
          </p:cNvSpPr>
          <p:nvPr/>
        </p:nvSpPr>
        <p:spPr bwMode="auto">
          <a:xfrm>
            <a:off x="5199183" y="2097810"/>
            <a:ext cx="12311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zh-CN" altLang="en-US" sz="4800" dirty="0">
                <a:solidFill>
                  <a:srgbClr val="000000">
                    <a:lumMod val="75000"/>
                    <a:lumOff val="25000"/>
                  </a:srgbClr>
                </a:solidFill>
                <a:latin typeface="微软雅黑" pitchFamily="34" charset="-122"/>
                <a:ea typeface="微软雅黑" pitchFamily="34" charset="-122"/>
                <a:cs typeface="Microsoft YaHei Bold" charset="0"/>
                <a:sym typeface="Microsoft YaHei Bold" charset="0"/>
              </a:rPr>
              <a:t>谢谢</a:t>
            </a:r>
          </a:p>
        </p:txBody>
      </p:sp>
      <p:sp>
        <p:nvSpPr>
          <p:cNvPr id="10" name="Rectangle 8"/>
          <p:cNvSpPr>
            <a:spLocks/>
          </p:cNvSpPr>
          <p:nvPr/>
        </p:nvSpPr>
        <p:spPr bwMode="auto">
          <a:xfrm>
            <a:off x="5404368" y="1336100"/>
            <a:ext cx="10259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zh-CN" altLang="en-US" sz="1600" dirty="0">
                <a:solidFill>
                  <a:srgbClr val="000000">
                    <a:lumMod val="75000"/>
                    <a:lumOff val="25000"/>
                  </a:srgbClr>
                </a:solidFill>
                <a:latin typeface="Arial" charset="0"/>
                <a:sym typeface="Arial" charset="0"/>
              </a:rPr>
              <a:t>ありがとう</a:t>
            </a:r>
          </a:p>
        </p:txBody>
      </p:sp>
      <p:sp>
        <p:nvSpPr>
          <p:cNvPr id="11" name="Rectangle 9"/>
          <p:cNvSpPr>
            <a:spLocks/>
          </p:cNvSpPr>
          <p:nvPr/>
        </p:nvSpPr>
        <p:spPr bwMode="auto">
          <a:xfrm>
            <a:off x="3491888" y="1875390"/>
            <a:ext cx="836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ltLang="zh-CN" sz="2000" dirty="0">
                <a:solidFill>
                  <a:srgbClr val="000000">
                    <a:lumMod val="75000"/>
                    <a:lumOff val="25000"/>
                  </a:srgbClr>
                </a:solidFill>
                <a:latin typeface="Arial" charset="0"/>
                <a:ea typeface="宋体" charset="0"/>
                <a:cs typeface="Thonburi" charset="0"/>
                <a:sym typeface="Arial" charset="0"/>
              </a:rPr>
              <a:t>ขอบคุณ</a:t>
            </a:r>
          </a:p>
        </p:txBody>
      </p:sp>
      <p:sp>
        <p:nvSpPr>
          <p:cNvPr id="18" name="Rectangle 37"/>
          <p:cNvSpPr>
            <a:spLocks/>
          </p:cNvSpPr>
          <p:nvPr userDrawn="1"/>
        </p:nvSpPr>
        <p:spPr bwMode="auto">
          <a:xfrm>
            <a:off x="256460" y="4767761"/>
            <a:ext cx="287538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zh-CN" altLang="en-US" sz="900" dirty="0">
                <a:solidFill>
                  <a:srgbClr val="4D4D4D"/>
                </a:solidFill>
                <a:latin typeface="微软雅黑" pitchFamily="34" charset="-122"/>
                <a:ea typeface="微软雅黑" pitchFamily="34" charset="-122"/>
                <a:cs typeface="微软雅黑"/>
                <a:sym typeface="Microsoft YaHei Bold" charset="0"/>
              </a:rPr>
              <a:t>版权所有</a:t>
            </a:r>
            <a:r>
              <a:rPr lang="en-US" altLang="zh-CN" sz="900" dirty="0">
                <a:solidFill>
                  <a:srgbClr val="4D4D4D"/>
                </a:solidFill>
                <a:latin typeface="微软雅黑" pitchFamily="34" charset="-122"/>
                <a:ea typeface="微软雅黑" pitchFamily="34" charset="-122"/>
                <a:cs typeface="微软雅黑"/>
                <a:sym typeface="Helvetica Neue" charset="0"/>
              </a:rPr>
              <a:t>©1993-2012</a:t>
            </a:r>
            <a:r>
              <a:rPr lang="zh-CN" altLang="en-US" sz="900" dirty="0">
                <a:solidFill>
                  <a:srgbClr val="4D4D4D"/>
                </a:solidFill>
                <a:latin typeface="微软雅黑" pitchFamily="34" charset="-122"/>
                <a:ea typeface="微软雅黑" pitchFamily="34" charset="-122"/>
                <a:cs typeface="微软雅黑"/>
                <a:sym typeface="Microsoft YaHei Bold" charset="0"/>
              </a:rPr>
              <a:t>金蝶软</a:t>
            </a:r>
            <a:r>
              <a:rPr lang="zh-CN" altLang="en-US" sz="900" dirty="0" smtClean="0">
                <a:solidFill>
                  <a:srgbClr val="4D4D4D"/>
                </a:solidFill>
                <a:latin typeface="微软雅黑" pitchFamily="34" charset="-122"/>
                <a:ea typeface="微软雅黑" pitchFamily="34" charset="-122"/>
                <a:cs typeface="微软雅黑"/>
                <a:sym typeface="Microsoft YaHei Bold" charset="0"/>
              </a:rPr>
              <a:t>件（中国</a:t>
            </a:r>
            <a:r>
              <a:rPr lang="zh-CN" altLang="en-US" sz="900" dirty="0">
                <a:solidFill>
                  <a:srgbClr val="4D4D4D"/>
                </a:solidFill>
                <a:latin typeface="微软雅黑" pitchFamily="34" charset="-122"/>
                <a:ea typeface="微软雅黑" pitchFamily="34" charset="-122"/>
                <a:cs typeface="微软雅黑"/>
                <a:sym typeface="Microsoft YaHei Bold" charset="0"/>
              </a:rPr>
              <a:t>）</a:t>
            </a:r>
            <a:r>
              <a:rPr lang="zh-CN" altLang="en-US" sz="900" dirty="0" smtClean="0">
                <a:solidFill>
                  <a:srgbClr val="4D4D4D"/>
                </a:solidFill>
                <a:latin typeface="微软雅黑" pitchFamily="34" charset="-122"/>
                <a:ea typeface="微软雅黑" pitchFamily="34" charset="-122"/>
                <a:cs typeface="微软雅黑"/>
                <a:sym typeface="Microsoft YaHei Bold" charset="0"/>
              </a:rPr>
              <a:t>有</a:t>
            </a:r>
            <a:r>
              <a:rPr lang="zh-CN" altLang="en-US" sz="900" dirty="0">
                <a:solidFill>
                  <a:srgbClr val="4D4D4D"/>
                </a:solidFill>
                <a:latin typeface="微软雅黑" pitchFamily="34" charset="-122"/>
                <a:ea typeface="微软雅黑" pitchFamily="34" charset="-122"/>
                <a:cs typeface="微软雅黑"/>
                <a:sym typeface="Microsoft YaHei Bold" charset="0"/>
              </a:rPr>
              <a:t>限公司</a:t>
            </a:r>
          </a:p>
        </p:txBody>
      </p:sp>
      <p:pic>
        <p:nvPicPr>
          <p:cNvPr id="20" name="图片 19" descr="20120325大品牌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23382" y="442770"/>
            <a:ext cx="2025099" cy="504000"/>
          </a:xfrm>
          <a:prstGeom prst="rect">
            <a:avLst/>
          </a:prstGeom>
        </p:spPr>
      </p:pic>
      <p:sp>
        <p:nvSpPr>
          <p:cNvPr id="21" name="Text Box 2"/>
          <p:cNvSpPr txBox="1">
            <a:spLocks noChangeArrowheads="1"/>
          </p:cNvSpPr>
          <p:nvPr userDrawn="1"/>
        </p:nvSpPr>
        <p:spPr bwMode="auto">
          <a:xfrm>
            <a:off x="7558096" y="4842944"/>
            <a:ext cx="1622425" cy="249086"/>
          </a:xfrm>
          <a:prstGeom prst="rect">
            <a:avLst/>
          </a:prstGeom>
          <a:noFill/>
          <a:ln w="9525">
            <a:noFill/>
            <a:miter lim="800000"/>
            <a:headEnd/>
            <a:tailEnd/>
          </a:ln>
        </p:spPr>
        <p:txBody>
          <a:bodyPr lIns="74265" tIns="8886" rIns="74265" bIns="8886"/>
          <a:lstStyle/>
          <a:p>
            <a:pPr algn="just">
              <a:lnSpc>
                <a:spcPts val="1400"/>
              </a:lnSpc>
            </a:pPr>
            <a:r>
              <a:rPr lang="zh-CN" altLang="en-US" sz="900" dirty="0" smtClean="0">
                <a:solidFill>
                  <a:srgbClr val="4D4D4D"/>
                </a:solidFill>
                <a:latin typeface="微软雅黑" pitchFamily="34" charset="-122"/>
                <a:ea typeface="微软雅黑" pitchFamily="34" charset="-122"/>
                <a:cs typeface="微软雅黑"/>
              </a:rPr>
              <a:t>④ 内部公开 请勿外传</a:t>
            </a:r>
            <a:endParaRPr lang="zh-CN" altLang="zh-CN" sz="900" dirty="0">
              <a:solidFill>
                <a:srgbClr val="4D4D4D"/>
              </a:solidFill>
              <a:latin typeface="微软雅黑" pitchFamily="34" charset="-122"/>
              <a:ea typeface="微软雅黑" pitchFamily="34" charset="-122"/>
              <a:cs typeface="微软雅黑"/>
            </a:endParaRPr>
          </a:p>
        </p:txBody>
      </p:sp>
      <p:grpSp>
        <p:nvGrpSpPr>
          <p:cNvPr id="2" name="组合 11"/>
          <p:cNvGrpSpPr/>
          <p:nvPr userDrawn="1"/>
        </p:nvGrpSpPr>
        <p:grpSpPr>
          <a:xfrm>
            <a:off x="144962" y="2321156"/>
            <a:ext cx="6371254" cy="3058908"/>
            <a:chOff x="395536" y="2897458"/>
            <a:chExt cx="4549883" cy="2184448"/>
          </a:xfrm>
        </p:grpSpPr>
        <p:pic>
          <p:nvPicPr>
            <p:cNvPr id="13" name="Picture 2" descr="C:\Users\yibo_wang\Desktop\素材\閲戣澏PPT姣嶇増瑙嗚鍏冪礌\灏忔柟鐮栦晶瑙嗗浘\PPT C-orange.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95536" y="2897458"/>
              <a:ext cx="2122564" cy="21225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K:\201203盛世确认可用输出\PPT\素材\玻璃砖素材\PPT C Lego.png"/>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1966894" y="2930672"/>
              <a:ext cx="2978525" cy="21512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9480178"/>
      </p:ext>
    </p:extLst>
  </p:cSld>
  <p:clrMapOvr>
    <a:masterClrMapping/>
  </p:clrMapOvr>
  <p:transition>
    <p:cu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2" name="图片 14"/>
          <p:cNvPicPr>
            <a:picLocks noChangeAspect="1"/>
          </p:cNvPicPr>
          <p:nvPr userDrawn="1"/>
        </p:nvPicPr>
        <p:blipFill>
          <a:blip r:embed="rId2" cstate="print"/>
          <a:srcRect/>
          <a:stretch>
            <a:fillRect/>
          </a:stretch>
        </p:blipFill>
        <p:spPr bwMode="auto">
          <a:xfrm>
            <a:off x="24" y="0"/>
            <a:ext cx="9147175" cy="5143500"/>
          </a:xfrm>
          <a:prstGeom prst="rect">
            <a:avLst/>
          </a:prstGeom>
          <a:noFill/>
          <a:ln w="9525">
            <a:noFill/>
            <a:miter lim="800000"/>
            <a:headEnd/>
            <a:tailEnd/>
          </a:ln>
        </p:spPr>
      </p:pic>
      <p:sp>
        <p:nvSpPr>
          <p:cNvPr id="3" name="Rectangle 4"/>
          <p:cNvSpPr>
            <a:spLocks/>
          </p:cNvSpPr>
          <p:nvPr/>
        </p:nvSpPr>
        <p:spPr bwMode="auto">
          <a:xfrm>
            <a:off x="4521200" y="1436452"/>
            <a:ext cx="1811794" cy="738664"/>
          </a:xfrm>
          <a:prstGeom prst="rect">
            <a:avLst/>
          </a:prstGeom>
          <a:noFill/>
          <a:ln w="12700">
            <a:noFill/>
            <a:miter lim="800000"/>
            <a:headEnd/>
            <a:tailEnd/>
          </a:ln>
        </p:spPr>
        <p:txBody>
          <a:bodyPr wrap="none" lIns="0" tIns="0" rIns="0" bIns="0" anchor="ctr">
            <a:spAutoFit/>
          </a:bodyPr>
          <a:lstStyle/>
          <a:p>
            <a:pPr>
              <a:defRPr/>
            </a:pPr>
            <a:r>
              <a:rPr lang="en-US" altLang="zh-CN" sz="4800">
                <a:solidFill>
                  <a:srgbClr val="404040"/>
                </a:solidFill>
                <a:latin typeface="Goudy Old Style" pitchFamily="18" charset="0"/>
                <a:ea typeface="Helvetica Neue UltraLight"/>
                <a:cs typeface="Helvetica Neue UltraLight"/>
                <a:sym typeface="Helvetica Neue UltraLight"/>
              </a:rPr>
              <a:t>Thanks</a:t>
            </a:r>
          </a:p>
        </p:txBody>
      </p:sp>
      <p:sp>
        <p:nvSpPr>
          <p:cNvPr id="4" name="Rectangle 5"/>
          <p:cNvSpPr>
            <a:spLocks/>
          </p:cNvSpPr>
          <p:nvPr/>
        </p:nvSpPr>
        <p:spPr bwMode="auto">
          <a:xfrm>
            <a:off x="4051326" y="2190377"/>
            <a:ext cx="1020487" cy="276999"/>
          </a:xfrm>
          <a:prstGeom prst="rect">
            <a:avLst/>
          </a:prstGeom>
          <a:noFill/>
          <a:ln w="12700">
            <a:noFill/>
            <a:miter lim="800000"/>
            <a:headEnd/>
            <a:tailEnd/>
          </a:ln>
        </p:spPr>
        <p:txBody>
          <a:bodyPr wrap="none" lIns="0" tIns="0" rIns="0" bIns="0" anchor="ctr">
            <a:spAutoFit/>
          </a:bodyPr>
          <a:lstStyle/>
          <a:p>
            <a:pPr>
              <a:defRPr/>
            </a:pPr>
            <a:r>
              <a:rPr lang="en-US" altLang="zh-CN">
                <a:solidFill>
                  <a:srgbClr val="404040"/>
                </a:solidFill>
                <a:latin typeface="Arial Narrow" pitchFamily="34" charset="0"/>
                <a:sym typeface="Arial Narrow" pitchFamily="34" charset="0"/>
              </a:rPr>
              <a:t>terima kasih</a:t>
            </a:r>
          </a:p>
        </p:txBody>
      </p:sp>
      <p:sp>
        <p:nvSpPr>
          <p:cNvPr id="5" name="Rectangle 6"/>
          <p:cNvSpPr>
            <a:spLocks/>
          </p:cNvSpPr>
          <p:nvPr/>
        </p:nvSpPr>
        <p:spPr bwMode="auto">
          <a:xfrm>
            <a:off x="3492500" y="1276370"/>
            <a:ext cx="923330" cy="553998"/>
          </a:xfrm>
          <a:prstGeom prst="rect">
            <a:avLst/>
          </a:prstGeom>
          <a:noFill/>
          <a:ln w="12700">
            <a:noFill/>
            <a:miter lim="800000"/>
            <a:headEnd/>
            <a:tailEnd/>
          </a:ln>
        </p:spPr>
        <p:txBody>
          <a:bodyPr wrap="none" lIns="0" tIns="0" rIns="0" bIns="0" anchor="ctr">
            <a:spAutoFit/>
          </a:bodyPr>
          <a:lstStyle/>
          <a:p>
            <a:pPr>
              <a:defRPr/>
            </a:pPr>
            <a:r>
              <a:rPr lang="zh-CN" altLang="en-US" sz="3600">
                <a:solidFill>
                  <a:srgbClr val="404040"/>
                </a:solidFill>
                <a:sym typeface="Arial" pitchFamily="34" charset="0"/>
              </a:rPr>
              <a:t>感謝</a:t>
            </a:r>
          </a:p>
        </p:txBody>
      </p:sp>
      <p:sp>
        <p:nvSpPr>
          <p:cNvPr id="6" name="Rectangle 7"/>
          <p:cNvSpPr>
            <a:spLocks/>
          </p:cNvSpPr>
          <p:nvPr/>
        </p:nvSpPr>
        <p:spPr bwMode="auto">
          <a:xfrm>
            <a:off x="5199063" y="2097645"/>
            <a:ext cx="1231106" cy="738664"/>
          </a:xfrm>
          <a:prstGeom prst="rect">
            <a:avLst/>
          </a:prstGeom>
          <a:noFill/>
          <a:ln w="12700">
            <a:noFill/>
            <a:miter lim="800000"/>
            <a:headEnd/>
            <a:tailEnd/>
          </a:ln>
        </p:spPr>
        <p:txBody>
          <a:bodyPr wrap="none" lIns="0" tIns="0" rIns="0" bIns="0" anchor="ctr">
            <a:spAutoFit/>
          </a:bodyPr>
          <a:lstStyle/>
          <a:p>
            <a:pPr>
              <a:defRPr/>
            </a:pPr>
            <a:r>
              <a:rPr lang="zh-CN" altLang="en-US" sz="4800">
                <a:solidFill>
                  <a:srgbClr val="404040"/>
                </a:solidFill>
                <a:latin typeface="微软雅黑" pitchFamily="34" charset="-122"/>
                <a:ea typeface="微软雅黑" pitchFamily="34" charset="-122"/>
                <a:cs typeface="Microsoft YaHei Bold"/>
                <a:sym typeface="Microsoft YaHei Bold"/>
              </a:rPr>
              <a:t>谢谢</a:t>
            </a:r>
          </a:p>
        </p:txBody>
      </p:sp>
      <p:sp>
        <p:nvSpPr>
          <p:cNvPr id="7" name="Rectangle 8"/>
          <p:cNvSpPr>
            <a:spLocks/>
          </p:cNvSpPr>
          <p:nvPr/>
        </p:nvSpPr>
        <p:spPr bwMode="auto">
          <a:xfrm>
            <a:off x="5403852" y="1336610"/>
            <a:ext cx="1025922" cy="246221"/>
          </a:xfrm>
          <a:prstGeom prst="rect">
            <a:avLst/>
          </a:prstGeom>
          <a:noFill/>
          <a:ln w="12700">
            <a:noFill/>
            <a:miter lim="800000"/>
            <a:headEnd/>
            <a:tailEnd/>
          </a:ln>
        </p:spPr>
        <p:txBody>
          <a:bodyPr wrap="none" lIns="0" tIns="0" rIns="0" bIns="0" anchor="ctr">
            <a:spAutoFit/>
          </a:bodyPr>
          <a:lstStyle/>
          <a:p>
            <a:pPr>
              <a:defRPr/>
            </a:pPr>
            <a:r>
              <a:rPr lang="zh-CN" altLang="en-US" sz="1600">
                <a:solidFill>
                  <a:srgbClr val="404040"/>
                </a:solidFill>
                <a:sym typeface="Arial" pitchFamily="34" charset="0"/>
              </a:rPr>
              <a:t>ありがとう</a:t>
            </a:r>
          </a:p>
        </p:txBody>
      </p:sp>
      <p:sp>
        <p:nvSpPr>
          <p:cNvPr id="8" name="Rectangle 9"/>
          <p:cNvSpPr>
            <a:spLocks/>
          </p:cNvSpPr>
          <p:nvPr/>
        </p:nvSpPr>
        <p:spPr bwMode="auto">
          <a:xfrm>
            <a:off x="3492500" y="1874937"/>
            <a:ext cx="836062" cy="307777"/>
          </a:xfrm>
          <a:prstGeom prst="rect">
            <a:avLst/>
          </a:prstGeom>
          <a:noFill/>
          <a:ln w="12700">
            <a:noFill/>
            <a:miter lim="800000"/>
            <a:headEnd/>
            <a:tailEnd/>
          </a:ln>
        </p:spPr>
        <p:txBody>
          <a:bodyPr wrap="none" lIns="0" tIns="0" rIns="0" bIns="0" anchor="ctr">
            <a:spAutoFit/>
          </a:bodyPr>
          <a:lstStyle/>
          <a:p>
            <a:pPr>
              <a:defRPr/>
            </a:pPr>
            <a:r>
              <a:rPr lang="en-US" altLang="zh-CN" sz="2000">
                <a:solidFill>
                  <a:srgbClr val="404040"/>
                </a:solidFill>
                <a:ea typeface="Thonburi"/>
                <a:cs typeface="Thonburi"/>
                <a:sym typeface="Arial" pitchFamily="34" charset="0"/>
              </a:rPr>
              <a:t>ขอบคุณ</a:t>
            </a:r>
          </a:p>
        </p:txBody>
      </p:sp>
      <p:sp>
        <p:nvSpPr>
          <p:cNvPr id="9" name="Rectangle 37"/>
          <p:cNvSpPr>
            <a:spLocks/>
          </p:cNvSpPr>
          <p:nvPr userDrawn="1"/>
        </p:nvSpPr>
        <p:spPr bwMode="auto">
          <a:xfrm>
            <a:off x="257180" y="4767266"/>
            <a:ext cx="2874963" cy="304800"/>
          </a:xfrm>
          <a:prstGeom prst="rect">
            <a:avLst/>
          </a:prstGeom>
          <a:noFill/>
          <a:ln w="12700">
            <a:noFill/>
            <a:miter lim="800000"/>
            <a:headEnd/>
            <a:tailEnd/>
          </a:ln>
        </p:spPr>
        <p:txBody>
          <a:bodyPr lIns="0" tIns="0" rIns="0" bIns="0" anchor="ctr"/>
          <a:lstStyle/>
          <a:p>
            <a:pPr>
              <a:defRPr/>
            </a:pPr>
            <a:r>
              <a:rPr lang="zh-CN" altLang="en-US" sz="900">
                <a:solidFill>
                  <a:srgbClr val="4D4D4D"/>
                </a:solidFill>
                <a:latin typeface="微软雅黑" pitchFamily="34" charset="-122"/>
                <a:ea typeface="微软雅黑" pitchFamily="34" charset="-122"/>
                <a:sym typeface="Microsoft YaHei Bold"/>
              </a:rPr>
              <a:t>版权所有</a:t>
            </a:r>
            <a:r>
              <a:rPr lang="en-US" altLang="zh-CN" sz="900">
                <a:solidFill>
                  <a:srgbClr val="4D4D4D"/>
                </a:solidFill>
                <a:latin typeface="微软雅黑" pitchFamily="34" charset="-122"/>
                <a:ea typeface="微软雅黑" pitchFamily="34" charset="-122"/>
                <a:sym typeface="Helvetica Neue"/>
              </a:rPr>
              <a:t>©1993-2012</a:t>
            </a:r>
            <a:r>
              <a:rPr lang="zh-CN" altLang="en-US" sz="900">
                <a:solidFill>
                  <a:srgbClr val="4D4D4D"/>
                </a:solidFill>
                <a:latin typeface="微软雅黑" pitchFamily="34" charset="-122"/>
                <a:ea typeface="微软雅黑" pitchFamily="34" charset="-122"/>
                <a:sym typeface="Microsoft YaHei Bold"/>
              </a:rPr>
              <a:t>金蝶软件（中国）有限公司</a:t>
            </a:r>
          </a:p>
        </p:txBody>
      </p:sp>
      <p:pic>
        <p:nvPicPr>
          <p:cNvPr id="10" name="图片 26" descr="20120325大品牌Logo.png"/>
          <p:cNvPicPr>
            <a:picLocks noChangeAspect="1"/>
          </p:cNvPicPr>
          <p:nvPr userDrawn="1"/>
        </p:nvPicPr>
        <p:blipFill>
          <a:blip r:embed="rId3" cstate="print"/>
          <a:srcRect/>
          <a:stretch>
            <a:fillRect/>
          </a:stretch>
        </p:blipFill>
        <p:spPr bwMode="auto">
          <a:xfrm>
            <a:off x="6723063" y="442913"/>
            <a:ext cx="2025650" cy="503237"/>
          </a:xfrm>
          <a:prstGeom prst="rect">
            <a:avLst/>
          </a:prstGeom>
          <a:noFill/>
          <a:ln w="9525">
            <a:noFill/>
            <a:miter lim="800000"/>
            <a:headEnd/>
            <a:tailEnd/>
          </a:ln>
        </p:spPr>
      </p:pic>
      <p:sp>
        <p:nvSpPr>
          <p:cNvPr id="11" name="Text Box 2"/>
          <p:cNvSpPr txBox="1">
            <a:spLocks noChangeArrowheads="1"/>
          </p:cNvSpPr>
          <p:nvPr userDrawn="1"/>
        </p:nvSpPr>
        <p:spPr bwMode="auto">
          <a:xfrm>
            <a:off x="7558096" y="4843465"/>
            <a:ext cx="1622425" cy="249237"/>
          </a:xfrm>
          <a:prstGeom prst="rect">
            <a:avLst/>
          </a:prstGeom>
          <a:noFill/>
          <a:ln w="9525">
            <a:noFill/>
            <a:miter lim="800000"/>
            <a:headEnd/>
            <a:tailEnd/>
          </a:ln>
        </p:spPr>
        <p:txBody>
          <a:bodyPr lIns="74265" tIns="8886" rIns="74265" bIns="8886"/>
          <a:lstStyle/>
          <a:p>
            <a:pPr algn="just">
              <a:lnSpc>
                <a:spcPts val="1400"/>
              </a:lnSpc>
              <a:defRPr/>
            </a:pPr>
            <a:r>
              <a:rPr lang="zh-CN" altLang="en-US" sz="900">
                <a:solidFill>
                  <a:srgbClr val="4D4D4D"/>
                </a:solidFill>
                <a:latin typeface="微软雅黑" pitchFamily="34" charset="-122"/>
                <a:ea typeface="微软雅黑" pitchFamily="34" charset="-122"/>
              </a:rPr>
              <a:t>④ 内部公开 请勿外传</a:t>
            </a:r>
            <a:endParaRPr lang="zh-CN" altLang="zh-CN" sz="900">
              <a:solidFill>
                <a:srgbClr val="4D4D4D"/>
              </a:solidFill>
              <a:latin typeface="微软雅黑" pitchFamily="34" charset="-122"/>
              <a:ea typeface="微软雅黑" pitchFamily="34" charset="-122"/>
            </a:endParaRPr>
          </a:p>
        </p:txBody>
      </p:sp>
      <p:grpSp>
        <p:nvGrpSpPr>
          <p:cNvPr id="12" name="组合 28"/>
          <p:cNvGrpSpPr>
            <a:grpSpLocks/>
          </p:cNvGrpSpPr>
          <p:nvPr userDrawn="1"/>
        </p:nvGrpSpPr>
        <p:grpSpPr bwMode="auto">
          <a:xfrm>
            <a:off x="144463" y="2320932"/>
            <a:ext cx="6372225" cy="3059113"/>
            <a:chOff x="395536" y="2897458"/>
            <a:chExt cx="4549883" cy="2184448"/>
          </a:xfrm>
        </p:grpSpPr>
        <p:pic>
          <p:nvPicPr>
            <p:cNvPr id="13" name="Picture 2" descr="C:\Users\yibo_wang\Desktop\素材\閲戣澏PPT姣嶇増瑙嗚鍏冪礌\灏忔柟鐮栦晶瑙嗗浘\PPT C-orange.png"/>
            <p:cNvPicPr>
              <a:picLocks noChangeAspect="1" noChangeArrowheads="1"/>
            </p:cNvPicPr>
            <p:nvPr userDrawn="1"/>
          </p:nvPicPr>
          <p:blipFill>
            <a:blip r:embed="rId4" cstate="print"/>
            <a:srcRect/>
            <a:stretch>
              <a:fillRect/>
            </a:stretch>
          </p:blipFill>
          <p:spPr bwMode="auto">
            <a:xfrm>
              <a:off x="395536" y="2897458"/>
              <a:ext cx="2122564" cy="2122564"/>
            </a:xfrm>
            <a:prstGeom prst="rect">
              <a:avLst/>
            </a:prstGeom>
            <a:noFill/>
            <a:ln w="9525">
              <a:noFill/>
              <a:miter lim="800000"/>
              <a:headEnd/>
              <a:tailEnd/>
            </a:ln>
          </p:spPr>
        </p:pic>
        <p:pic>
          <p:nvPicPr>
            <p:cNvPr id="14" name="Picture 7" descr="K:\201203盛世确认可用输出\PPT\素材\玻璃砖素材\PPT C Lego.png"/>
            <p:cNvPicPr>
              <a:picLocks noChangeAspect="1" noChangeArrowheads="1"/>
            </p:cNvPicPr>
            <p:nvPr userDrawn="1"/>
          </p:nvPicPr>
          <p:blipFill>
            <a:blip r:embed="rId5" cstate="print"/>
            <a:srcRect/>
            <a:stretch>
              <a:fillRect/>
            </a:stretch>
          </p:blipFill>
          <p:spPr bwMode="auto">
            <a:xfrm>
              <a:off x="1966894" y="2930672"/>
              <a:ext cx="2978525" cy="2151234"/>
            </a:xfrm>
            <a:prstGeom prst="rect">
              <a:avLst/>
            </a:prstGeom>
            <a:noFill/>
            <a:ln w="9525">
              <a:noFill/>
              <a:miter lim="800000"/>
              <a:headEnd/>
              <a:tailEnd/>
            </a:ln>
          </p:spPr>
        </p:pic>
      </p:grpSp>
    </p:spTree>
  </p:cSld>
  <p:clrMapOvr>
    <a:masterClrMapping/>
  </p:clrMapOvr>
  <p:transition>
    <p:cut/>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95288" y="63118"/>
            <a:ext cx="8424862" cy="45600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95288" y="627462"/>
            <a:ext cx="8424862" cy="3825478"/>
          </a:xfrm>
        </p:spPr>
        <p:txBody>
          <a:bodyPr/>
          <a:lstStyle/>
          <a:p>
            <a:pPr lvl="0"/>
            <a:endParaRPr lang="zh-CN" altLang="en-US" noProof="0"/>
          </a:p>
        </p:txBody>
      </p:sp>
    </p:spTree>
    <p:extLst>
      <p:ext uri="{BB962C8B-B14F-4D97-AF65-F5344CB8AC3E}">
        <p14:creationId xmlns:p14="http://schemas.microsoft.com/office/powerpoint/2010/main" val="22549020"/>
      </p:ext>
    </p:extLst>
  </p:cSld>
  <p:clrMapOvr>
    <a:masterClrMapping/>
  </p:clrMapOvr>
  <p:transition>
    <p:cut/>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_仅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24" y="0"/>
            <a:ext cx="9147175" cy="5143500"/>
          </a:xfrm>
          <a:prstGeom prst="rect">
            <a:avLst/>
          </a:prstGeom>
          <a:noFill/>
          <a:ln w="9525">
            <a:noFill/>
            <a:miter lim="800000"/>
            <a:headEnd/>
            <a:tailEnd/>
          </a:ln>
        </p:spPr>
      </p:pic>
      <p:sp>
        <p:nvSpPr>
          <p:cNvPr id="3" name="Rectangle 4"/>
          <p:cNvSpPr>
            <a:spLocks/>
          </p:cNvSpPr>
          <p:nvPr/>
        </p:nvSpPr>
        <p:spPr bwMode="auto">
          <a:xfrm>
            <a:off x="4521200" y="1436452"/>
            <a:ext cx="1811794" cy="738664"/>
          </a:xfrm>
          <a:prstGeom prst="rect">
            <a:avLst/>
          </a:prstGeom>
          <a:noFill/>
          <a:ln w="12700">
            <a:noFill/>
            <a:miter lim="800000"/>
            <a:headEnd/>
            <a:tailEnd/>
          </a:ln>
        </p:spPr>
        <p:txBody>
          <a:bodyPr wrap="none" lIns="0" tIns="0" rIns="0" bIns="0" anchor="ctr">
            <a:spAutoFit/>
          </a:bodyPr>
          <a:lstStyle/>
          <a:p>
            <a:pPr>
              <a:defRPr/>
            </a:pPr>
            <a:r>
              <a:rPr lang="en-US" altLang="zh-CN" sz="4800">
                <a:solidFill>
                  <a:srgbClr val="404040"/>
                </a:solidFill>
                <a:latin typeface="Goudy Old Style" pitchFamily="18" charset="0"/>
                <a:ea typeface="Helvetica Neue UltraLight"/>
                <a:cs typeface="Helvetica Neue UltraLight"/>
                <a:sym typeface="Helvetica Neue UltraLight"/>
              </a:rPr>
              <a:t>Thanks</a:t>
            </a:r>
          </a:p>
        </p:txBody>
      </p:sp>
      <p:sp>
        <p:nvSpPr>
          <p:cNvPr id="4" name="Rectangle 5"/>
          <p:cNvSpPr>
            <a:spLocks/>
          </p:cNvSpPr>
          <p:nvPr/>
        </p:nvSpPr>
        <p:spPr bwMode="auto">
          <a:xfrm>
            <a:off x="4051326" y="2190377"/>
            <a:ext cx="1020487" cy="276999"/>
          </a:xfrm>
          <a:prstGeom prst="rect">
            <a:avLst/>
          </a:prstGeom>
          <a:noFill/>
          <a:ln w="12700">
            <a:noFill/>
            <a:miter lim="800000"/>
            <a:headEnd/>
            <a:tailEnd/>
          </a:ln>
        </p:spPr>
        <p:txBody>
          <a:bodyPr wrap="none" lIns="0" tIns="0" rIns="0" bIns="0" anchor="ctr">
            <a:spAutoFit/>
          </a:bodyPr>
          <a:lstStyle/>
          <a:p>
            <a:pPr>
              <a:defRPr/>
            </a:pPr>
            <a:r>
              <a:rPr lang="en-US" altLang="zh-CN">
                <a:solidFill>
                  <a:srgbClr val="404040"/>
                </a:solidFill>
                <a:latin typeface="Arial Narrow" pitchFamily="34" charset="0"/>
                <a:sym typeface="Arial Narrow" pitchFamily="34" charset="0"/>
              </a:rPr>
              <a:t>terima kasih</a:t>
            </a:r>
          </a:p>
        </p:txBody>
      </p:sp>
      <p:sp>
        <p:nvSpPr>
          <p:cNvPr id="5" name="Rectangle 6"/>
          <p:cNvSpPr>
            <a:spLocks/>
          </p:cNvSpPr>
          <p:nvPr/>
        </p:nvSpPr>
        <p:spPr bwMode="auto">
          <a:xfrm>
            <a:off x="3492500" y="1276370"/>
            <a:ext cx="923330" cy="553998"/>
          </a:xfrm>
          <a:prstGeom prst="rect">
            <a:avLst/>
          </a:prstGeom>
          <a:noFill/>
          <a:ln w="12700">
            <a:noFill/>
            <a:miter lim="800000"/>
            <a:headEnd/>
            <a:tailEnd/>
          </a:ln>
        </p:spPr>
        <p:txBody>
          <a:bodyPr wrap="none" lIns="0" tIns="0" rIns="0" bIns="0" anchor="ctr">
            <a:spAutoFit/>
          </a:bodyPr>
          <a:lstStyle/>
          <a:p>
            <a:pPr>
              <a:defRPr/>
            </a:pPr>
            <a:r>
              <a:rPr lang="zh-CN" altLang="en-US" sz="3600">
                <a:solidFill>
                  <a:srgbClr val="404040"/>
                </a:solidFill>
                <a:sym typeface="Arial" pitchFamily="34" charset="0"/>
              </a:rPr>
              <a:t>感謝</a:t>
            </a:r>
          </a:p>
        </p:txBody>
      </p:sp>
      <p:sp>
        <p:nvSpPr>
          <p:cNvPr id="6" name="Rectangle 7"/>
          <p:cNvSpPr>
            <a:spLocks/>
          </p:cNvSpPr>
          <p:nvPr/>
        </p:nvSpPr>
        <p:spPr bwMode="auto">
          <a:xfrm>
            <a:off x="5199063" y="2097645"/>
            <a:ext cx="1231106" cy="738664"/>
          </a:xfrm>
          <a:prstGeom prst="rect">
            <a:avLst/>
          </a:prstGeom>
          <a:noFill/>
          <a:ln w="12700">
            <a:noFill/>
            <a:miter lim="800000"/>
            <a:headEnd/>
            <a:tailEnd/>
          </a:ln>
        </p:spPr>
        <p:txBody>
          <a:bodyPr wrap="none" lIns="0" tIns="0" rIns="0" bIns="0" anchor="ctr">
            <a:spAutoFit/>
          </a:bodyPr>
          <a:lstStyle/>
          <a:p>
            <a:pPr>
              <a:defRPr/>
            </a:pPr>
            <a:r>
              <a:rPr lang="zh-CN" altLang="en-US" sz="4800">
                <a:solidFill>
                  <a:srgbClr val="404040"/>
                </a:solidFill>
                <a:latin typeface="微软雅黑" pitchFamily="34" charset="-122"/>
                <a:ea typeface="微软雅黑" pitchFamily="34" charset="-122"/>
                <a:cs typeface="Microsoft YaHei Bold"/>
                <a:sym typeface="Microsoft YaHei Bold"/>
              </a:rPr>
              <a:t>谢谢</a:t>
            </a:r>
          </a:p>
        </p:txBody>
      </p:sp>
      <p:sp>
        <p:nvSpPr>
          <p:cNvPr id="7" name="Rectangle 8"/>
          <p:cNvSpPr>
            <a:spLocks/>
          </p:cNvSpPr>
          <p:nvPr/>
        </p:nvSpPr>
        <p:spPr bwMode="auto">
          <a:xfrm>
            <a:off x="5403852" y="1336610"/>
            <a:ext cx="1025922" cy="246221"/>
          </a:xfrm>
          <a:prstGeom prst="rect">
            <a:avLst/>
          </a:prstGeom>
          <a:noFill/>
          <a:ln w="12700">
            <a:noFill/>
            <a:miter lim="800000"/>
            <a:headEnd/>
            <a:tailEnd/>
          </a:ln>
        </p:spPr>
        <p:txBody>
          <a:bodyPr wrap="none" lIns="0" tIns="0" rIns="0" bIns="0" anchor="ctr">
            <a:spAutoFit/>
          </a:bodyPr>
          <a:lstStyle/>
          <a:p>
            <a:pPr>
              <a:defRPr/>
            </a:pPr>
            <a:r>
              <a:rPr lang="zh-CN" altLang="en-US" sz="1600">
                <a:solidFill>
                  <a:srgbClr val="404040"/>
                </a:solidFill>
                <a:sym typeface="Arial" pitchFamily="34" charset="0"/>
              </a:rPr>
              <a:t>ありがとう</a:t>
            </a:r>
          </a:p>
        </p:txBody>
      </p:sp>
      <p:sp>
        <p:nvSpPr>
          <p:cNvPr id="8" name="Rectangle 9"/>
          <p:cNvSpPr>
            <a:spLocks/>
          </p:cNvSpPr>
          <p:nvPr/>
        </p:nvSpPr>
        <p:spPr bwMode="auto">
          <a:xfrm>
            <a:off x="3492500" y="1874937"/>
            <a:ext cx="836062" cy="307777"/>
          </a:xfrm>
          <a:prstGeom prst="rect">
            <a:avLst/>
          </a:prstGeom>
          <a:noFill/>
          <a:ln w="12700">
            <a:noFill/>
            <a:miter lim="800000"/>
            <a:headEnd/>
            <a:tailEnd/>
          </a:ln>
        </p:spPr>
        <p:txBody>
          <a:bodyPr wrap="none" lIns="0" tIns="0" rIns="0" bIns="0" anchor="ctr">
            <a:spAutoFit/>
          </a:bodyPr>
          <a:lstStyle/>
          <a:p>
            <a:pPr>
              <a:defRPr/>
            </a:pPr>
            <a:r>
              <a:rPr lang="en-US" altLang="zh-CN" sz="2000">
                <a:solidFill>
                  <a:srgbClr val="404040"/>
                </a:solidFill>
                <a:ea typeface="Thonburi"/>
                <a:cs typeface="Thonburi"/>
                <a:sym typeface="Arial" pitchFamily="34" charset="0"/>
              </a:rPr>
              <a:t>ขอบคุณ</a:t>
            </a:r>
          </a:p>
        </p:txBody>
      </p:sp>
      <p:sp>
        <p:nvSpPr>
          <p:cNvPr id="9" name="Rectangle 37"/>
          <p:cNvSpPr>
            <a:spLocks/>
          </p:cNvSpPr>
          <p:nvPr userDrawn="1"/>
        </p:nvSpPr>
        <p:spPr bwMode="auto">
          <a:xfrm>
            <a:off x="257180" y="4767266"/>
            <a:ext cx="2874963" cy="304800"/>
          </a:xfrm>
          <a:prstGeom prst="rect">
            <a:avLst/>
          </a:prstGeom>
          <a:noFill/>
          <a:ln w="12700">
            <a:noFill/>
            <a:miter lim="800000"/>
            <a:headEnd/>
            <a:tailEnd/>
          </a:ln>
        </p:spPr>
        <p:txBody>
          <a:bodyPr lIns="0" tIns="0" rIns="0" bIns="0" anchor="ctr"/>
          <a:lstStyle/>
          <a:p>
            <a:pPr>
              <a:defRPr/>
            </a:pPr>
            <a:r>
              <a:rPr lang="zh-CN" altLang="en-US" sz="900">
                <a:solidFill>
                  <a:srgbClr val="4D4D4D"/>
                </a:solidFill>
                <a:latin typeface="微软雅黑" pitchFamily="34" charset="-122"/>
                <a:ea typeface="微软雅黑" pitchFamily="34" charset="-122"/>
                <a:sym typeface="Microsoft YaHei Bold"/>
              </a:rPr>
              <a:t>版权所有</a:t>
            </a:r>
            <a:r>
              <a:rPr lang="en-US" altLang="zh-CN" sz="900">
                <a:solidFill>
                  <a:srgbClr val="4D4D4D"/>
                </a:solidFill>
                <a:latin typeface="微软雅黑" pitchFamily="34" charset="-122"/>
                <a:ea typeface="微软雅黑" pitchFamily="34" charset="-122"/>
                <a:sym typeface="Helvetica Neue"/>
              </a:rPr>
              <a:t>©1993-2012</a:t>
            </a:r>
            <a:r>
              <a:rPr lang="zh-CN" altLang="en-US" sz="900">
                <a:solidFill>
                  <a:srgbClr val="4D4D4D"/>
                </a:solidFill>
                <a:latin typeface="微软雅黑" pitchFamily="34" charset="-122"/>
                <a:ea typeface="微软雅黑" pitchFamily="34" charset="-122"/>
                <a:sym typeface="Microsoft YaHei Bold"/>
              </a:rPr>
              <a:t>金蝶软件（中国）有限公司</a:t>
            </a:r>
          </a:p>
        </p:txBody>
      </p:sp>
      <p:pic>
        <p:nvPicPr>
          <p:cNvPr id="10" name="图片 14" descr="20120325大品牌Logo.png"/>
          <p:cNvPicPr>
            <a:picLocks noChangeAspect="1"/>
          </p:cNvPicPr>
          <p:nvPr userDrawn="1"/>
        </p:nvPicPr>
        <p:blipFill>
          <a:blip r:embed="rId3" cstate="print"/>
          <a:srcRect/>
          <a:stretch>
            <a:fillRect/>
          </a:stretch>
        </p:blipFill>
        <p:spPr bwMode="auto">
          <a:xfrm>
            <a:off x="6723063" y="442913"/>
            <a:ext cx="2025650" cy="503237"/>
          </a:xfrm>
          <a:prstGeom prst="rect">
            <a:avLst/>
          </a:prstGeom>
          <a:noFill/>
          <a:ln w="9525">
            <a:noFill/>
            <a:miter lim="800000"/>
            <a:headEnd/>
            <a:tailEnd/>
          </a:ln>
        </p:spPr>
      </p:pic>
      <p:sp>
        <p:nvSpPr>
          <p:cNvPr id="11" name="Text Box 2"/>
          <p:cNvSpPr txBox="1">
            <a:spLocks noChangeArrowheads="1"/>
          </p:cNvSpPr>
          <p:nvPr userDrawn="1"/>
        </p:nvSpPr>
        <p:spPr bwMode="auto">
          <a:xfrm>
            <a:off x="7558096" y="4843465"/>
            <a:ext cx="1622425" cy="249237"/>
          </a:xfrm>
          <a:prstGeom prst="rect">
            <a:avLst/>
          </a:prstGeom>
          <a:noFill/>
          <a:ln w="9525">
            <a:noFill/>
            <a:miter lim="800000"/>
            <a:headEnd/>
            <a:tailEnd/>
          </a:ln>
        </p:spPr>
        <p:txBody>
          <a:bodyPr lIns="74265" tIns="8886" rIns="74265" bIns="8886"/>
          <a:lstStyle/>
          <a:p>
            <a:pPr algn="just">
              <a:lnSpc>
                <a:spcPts val="1400"/>
              </a:lnSpc>
              <a:defRPr/>
            </a:pPr>
            <a:r>
              <a:rPr lang="zh-CN" altLang="en-US" sz="900">
                <a:solidFill>
                  <a:srgbClr val="4D4D4D"/>
                </a:solidFill>
                <a:latin typeface="微软雅黑" pitchFamily="34" charset="-122"/>
                <a:ea typeface="微软雅黑" pitchFamily="34" charset="-122"/>
              </a:rPr>
              <a:t>④ 内部公开 请勿外传</a:t>
            </a:r>
            <a:endParaRPr lang="zh-CN" altLang="zh-CN" sz="900">
              <a:solidFill>
                <a:srgbClr val="4D4D4D"/>
              </a:solidFill>
              <a:latin typeface="微软雅黑" pitchFamily="34" charset="-122"/>
              <a:ea typeface="微软雅黑" pitchFamily="34" charset="-122"/>
            </a:endParaRPr>
          </a:p>
        </p:txBody>
      </p:sp>
      <p:grpSp>
        <p:nvGrpSpPr>
          <p:cNvPr id="12" name="组合 16"/>
          <p:cNvGrpSpPr>
            <a:grpSpLocks/>
          </p:cNvGrpSpPr>
          <p:nvPr userDrawn="1"/>
        </p:nvGrpSpPr>
        <p:grpSpPr bwMode="auto">
          <a:xfrm>
            <a:off x="144463" y="2320932"/>
            <a:ext cx="6372225" cy="3059113"/>
            <a:chOff x="395536" y="2897458"/>
            <a:chExt cx="4549883" cy="2184448"/>
          </a:xfrm>
        </p:grpSpPr>
        <p:pic>
          <p:nvPicPr>
            <p:cNvPr id="13" name="Picture 2" descr="C:\Users\yibo_wang\Desktop\素材\閲戣澏PPT姣嶇増瑙嗚鍏冪礌\灏忔柟鐮栦晶瑙嗗浘\PPT C-orange.png"/>
            <p:cNvPicPr>
              <a:picLocks noChangeAspect="1" noChangeArrowheads="1"/>
            </p:cNvPicPr>
            <p:nvPr userDrawn="1"/>
          </p:nvPicPr>
          <p:blipFill>
            <a:blip r:embed="rId4" cstate="print"/>
            <a:srcRect/>
            <a:stretch>
              <a:fillRect/>
            </a:stretch>
          </p:blipFill>
          <p:spPr bwMode="auto">
            <a:xfrm>
              <a:off x="395536" y="2897458"/>
              <a:ext cx="2122564" cy="2122564"/>
            </a:xfrm>
            <a:prstGeom prst="rect">
              <a:avLst/>
            </a:prstGeom>
            <a:noFill/>
            <a:ln w="9525">
              <a:noFill/>
              <a:miter lim="800000"/>
              <a:headEnd/>
              <a:tailEnd/>
            </a:ln>
          </p:spPr>
        </p:pic>
        <p:pic>
          <p:nvPicPr>
            <p:cNvPr id="14" name="Picture 7" descr="K:\201203盛世确认可用输出\PPT\素材\玻璃砖素材\PPT C Lego.png"/>
            <p:cNvPicPr>
              <a:picLocks noChangeAspect="1" noChangeArrowheads="1"/>
            </p:cNvPicPr>
            <p:nvPr userDrawn="1"/>
          </p:nvPicPr>
          <p:blipFill>
            <a:blip r:embed="rId5" cstate="print"/>
            <a:srcRect/>
            <a:stretch>
              <a:fillRect/>
            </a:stretch>
          </p:blipFill>
          <p:spPr bwMode="auto">
            <a:xfrm>
              <a:off x="1966894" y="2930672"/>
              <a:ext cx="2978525" cy="2151234"/>
            </a:xfrm>
            <a:prstGeom prst="rect">
              <a:avLst/>
            </a:prstGeom>
            <a:noFill/>
            <a:ln w="9525">
              <a:noFill/>
              <a:miter lim="800000"/>
              <a:headEnd/>
              <a:tailEnd/>
            </a:ln>
          </p:spPr>
        </p:pic>
      </p:grpSp>
    </p:spTree>
    <p:extLst>
      <p:ext uri="{BB962C8B-B14F-4D97-AF65-F5344CB8AC3E}">
        <p14:creationId xmlns:p14="http://schemas.microsoft.com/office/powerpoint/2010/main" val="2825840104"/>
      </p:ext>
    </p:extLst>
  </p:cSld>
  <p:clrMapOvr>
    <a:masterClrMapping/>
  </p:clrMapOvr>
  <p:transition>
    <p:cu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1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71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7"/>
          <p:cNvSpPr>
            <a:spLocks/>
          </p:cNvSpPr>
          <p:nvPr userDrawn="1"/>
        </p:nvSpPr>
        <p:spPr bwMode="auto">
          <a:xfrm>
            <a:off x="257175" y="4767263"/>
            <a:ext cx="2874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r>
              <a:rPr lang="zh-CN" altLang="en-US" sz="900" smtClean="0">
                <a:solidFill>
                  <a:srgbClr val="4D4D4D"/>
                </a:solidFill>
                <a:latin typeface="微软雅黑" pitchFamily="34" charset="-122"/>
                <a:ea typeface="微软雅黑" pitchFamily="34" charset="-122"/>
                <a:sym typeface="Microsoft YaHei Bold"/>
              </a:rPr>
              <a:t>版权所有</a:t>
            </a:r>
            <a:r>
              <a:rPr lang="en-US" altLang="zh-CN" sz="900" smtClean="0">
                <a:solidFill>
                  <a:srgbClr val="4D4D4D"/>
                </a:solidFill>
                <a:latin typeface="微软雅黑" pitchFamily="34" charset="-122"/>
                <a:ea typeface="微软雅黑" pitchFamily="34" charset="-122"/>
                <a:sym typeface="Helvetica Neue"/>
              </a:rPr>
              <a:t>©1993-2012</a:t>
            </a:r>
            <a:r>
              <a:rPr lang="zh-CN" altLang="en-US" sz="900" smtClean="0">
                <a:solidFill>
                  <a:srgbClr val="4D4D4D"/>
                </a:solidFill>
                <a:latin typeface="微软雅黑" pitchFamily="34" charset="-122"/>
                <a:ea typeface="微软雅黑" pitchFamily="34" charset="-122"/>
                <a:sym typeface="Microsoft YaHei Bold"/>
              </a:rPr>
              <a:t>金蝶软件（中国）有限公司</a:t>
            </a:r>
          </a:p>
        </p:txBody>
      </p:sp>
      <p:sp>
        <p:nvSpPr>
          <p:cNvPr id="6" name="Text Box 2"/>
          <p:cNvSpPr txBox="1">
            <a:spLocks noChangeArrowheads="1"/>
          </p:cNvSpPr>
          <p:nvPr userDrawn="1"/>
        </p:nvSpPr>
        <p:spPr bwMode="auto">
          <a:xfrm>
            <a:off x="7558088" y="4843463"/>
            <a:ext cx="16224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 内部公开 请勿外传</a:t>
            </a:r>
            <a:endParaRPr lang="zh-CN" altLang="zh-CN" sz="900" smtClean="0">
              <a:solidFill>
                <a:srgbClr val="4D4D4D"/>
              </a:solidFill>
              <a:latin typeface="微软雅黑" pitchFamily="34" charset="-122"/>
              <a:ea typeface="微软雅黑" pitchFamily="34" charset="-122"/>
            </a:endParaRPr>
          </a:p>
        </p:txBody>
      </p:sp>
      <p:pic>
        <p:nvPicPr>
          <p:cNvPr id="7" name="图片 18" descr="20120325大品牌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3063" y="442913"/>
            <a:ext cx="20256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18"/>
          <p:cNvGrpSpPr>
            <a:grpSpLocks/>
          </p:cNvGrpSpPr>
          <p:nvPr userDrawn="1"/>
        </p:nvGrpSpPr>
        <p:grpSpPr bwMode="auto">
          <a:xfrm>
            <a:off x="144463" y="2320925"/>
            <a:ext cx="6372225" cy="3059113"/>
            <a:chOff x="395536" y="2897458"/>
            <a:chExt cx="4549883" cy="2184448"/>
          </a:xfrm>
        </p:grpSpPr>
        <p:pic>
          <p:nvPicPr>
            <p:cNvPr id="9" name="Picture 2" descr="C:\Users\yibo_wang\Desktop\素材\閲戣澏PPT姣嶇増瑙嗚鍏冪礌\灏忔柟鐮栦晶瑙嗗浘\PPT C-orang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95536" y="2897458"/>
              <a:ext cx="2122564" cy="212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K:\201203盛世确认可用输出\PPT\素材\玻璃砖素材\PPT C Lego.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l="33739"/>
            <a:stretch>
              <a:fillRect/>
            </a:stretch>
          </p:blipFill>
          <p:spPr bwMode="auto">
            <a:xfrm>
              <a:off x="1966894" y="2930672"/>
              <a:ext cx="2978525" cy="215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标题 1"/>
          <p:cNvSpPr>
            <a:spLocks noGrp="1"/>
          </p:cNvSpPr>
          <p:nvPr>
            <p:ph type="ctrTitle"/>
          </p:nvPr>
        </p:nvSpPr>
        <p:spPr>
          <a:xfrm>
            <a:off x="760040" y="1206388"/>
            <a:ext cx="7772400" cy="857514"/>
          </a:xfrm>
        </p:spPr>
        <p:txBody>
          <a:bodyPr>
            <a:normAutofit/>
          </a:bodyPr>
          <a:lstStyle>
            <a:lvl1pPr algn="l">
              <a:defRPr lang="zh-CN" altLang="en-US" sz="3600" b="1" i="0" kern="1200" dirty="0">
                <a:solidFill>
                  <a:srgbClr val="00549A"/>
                </a:solidFill>
                <a:latin typeface="Arial Black" pitchFamily="34" charset="0"/>
                <a:ea typeface="微软雅黑" pitchFamily="34" charset="-122"/>
                <a:cs typeface="微软雅黑"/>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4945425" y="2312523"/>
            <a:ext cx="3587021" cy="1022626"/>
          </a:xfrm>
        </p:spPr>
        <p:txBody>
          <a:bodyPr>
            <a:normAutofit/>
          </a:bodyPr>
          <a:lstStyle>
            <a:lvl1pPr marL="342900" indent="-342900" algn="l" rtl="0" eaLnBrk="0" fontAlgn="base" hangingPunct="0">
              <a:spcBef>
                <a:spcPct val="20000"/>
              </a:spcBef>
              <a:spcAft>
                <a:spcPct val="0"/>
              </a:spcAft>
              <a:buClr>
                <a:srgbClr val="003399"/>
              </a:buClr>
              <a:buSzPct val="80000"/>
              <a:buFont typeface="Wingdings" pitchFamily="2" charset="2"/>
              <a:buNone/>
              <a:defRPr lang="zh-CN" altLang="en-US" sz="2000" kern="1200" dirty="0">
                <a:solidFill>
                  <a:schemeClr val="tx1"/>
                </a:solidFill>
                <a:latin typeface="黑体" pitchFamily="2" charset="-122"/>
                <a:ea typeface="微软雅黑" pitchFamily="3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extLst>
      <p:ext uri="{BB962C8B-B14F-4D97-AF65-F5344CB8AC3E}">
        <p14:creationId xmlns:p14="http://schemas.microsoft.com/office/powerpoint/2010/main" val="2681014309"/>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741974"/>
            <a:ext cx="8424936" cy="3852651"/>
          </a:xfrm>
        </p:spPr>
        <p:txBody>
          <a:bodyPr>
            <a:normAutofit/>
          </a:bodyPr>
          <a:lstStyle>
            <a:lvl1pPr marL="342900" indent="-342900">
              <a:buSzPct val="100000"/>
              <a:buFontTx/>
              <a:buBlip>
                <a:blip r:embed="rId2"/>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2" name="标题 1"/>
          <p:cNvSpPr>
            <a:spLocks noGrp="1"/>
          </p:cNvSpPr>
          <p:nvPr>
            <p:ph type="title"/>
          </p:nvPr>
        </p:nvSpPr>
        <p:spPr>
          <a:xfrm>
            <a:off x="323533" y="2"/>
            <a:ext cx="7128197" cy="520095"/>
          </a:xfrm>
        </p:spPr>
        <p:txBody>
          <a:bodyPr>
            <a:normAutofit/>
          </a:bodyPr>
          <a:lstStyle>
            <a:lvl1pPr algn="l">
              <a:defRPr sz="2600" b="0" i="0">
                <a:latin typeface="微软雅黑"/>
                <a:ea typeface="微软雅黑"/>
                <a:cs typeface="微软雅黑"/>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54184737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2" name="图片 1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71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p:cNvSpPr>
          <p:nvPr/>
        </p:nvSpPr>
        <p:spPr bwMode="auto">
          <a:xfrm>
            <a:off x="4521200" y="1436688"/>
            <a:ext cx="181133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z="4800" smtClean="0">
                <a:solidFill>
                  <a:srgbClr val="404040"/>
                </a:solidFill>
                <a:latin typeface="Goudy Old Style" pitchFamily="18" charset="0"/>
                <a:ea typeface="Helvetica Neue UltraLight"/>
                <a:cs typeface="Helvetica Neue UltraLight"/>
                <a:sym typeface="Helvetica Neue UltraLight"/>
              </a:rPr>
              <a:t>Thanks</a:t>
            </a:r>
          </a:p>
        </p:txBody>
      </p:sp>
      <p:sp>
        <p:nvSpPr>
          <p:cNvPr id="4" name="Rectangle 5"/>
          <p:cNvSpPr>
            <a:spLocks/>
          </p:cNvSpPr>
          <p:nvPr/>
        </p:nvSpPr>
        <p:spPr bwMode="auto">
          <a:xfrm>
            <a:off x="4051300" y="2190750"/>
            <a:ext cx="10207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mtClean="0">
                <a:solidFill>
                  <a:srgbClr val="404040"/>
                </a:solidFill>
                <a:latin typeface="Arial Narrow" pitchFamily="34" charset="0"/>
                <a:sym typeface="Arial Narrow" pitchFamily="34" charset="0"/>
              </a:rPr>
              <a:t>terima kasih</a:t>
            </a:r>
          </a:p>
        </p:txBody>
      </p:sp>
      <p:sp>
        <p:nvSpPr>
          <p:cNvPr id="5" name="Rectangle 6"/>
          <p:cNvSpPr>
            <a:spLocks/>
          </p:cNvSpPr>
          <p:nvPr/>
        </p:nvSpPr>
        <p:spPr bwMode="auto">
          <a:xfrm>
            <a:off x="3492500" y="1276350"/>
            <a:ext cx="9239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3600" smtClean="0">
                <a:solidFill>
                  <a:srgbClr val="404040"/>
                </a:solidFill>
                <a:sym typeface="Arial" pitchFamily="34" charset="0"/>
              </a:rPr>
              <a:t>感謝</a:t>
            </a:r>
          </a:p>
        </p:txBody>
      </p:sp>
      <p:sp>
        <p:nvSpPr>
          <p:cNvPr id="6" name="Rectangle 7"/>
          <p:cNvSpPr>
            <a:spLocks/>
          </p:cNvSpPr>
          <p:nvPr/>
        </p:nvSpPr>
        <p:spPr bwMode="auto">
          <a:xfrm>
            <a:off x="5199063" y="2097088"/>
            <a:ext cx="12319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4800" smtClean="0">
                <a:solidFill>
                  <a:srgbClr val="404040"/>
                </a:solidFill>
                <a:latin typeface="微软雅黑" pitchFamily="34" charset="-122"/>
                <a:ea typeface="微软雅黑" pitchFamily="34" charset="-122"/>
                <a:cs typeface="Microsoft YaHei Bold"/>
                <a:sym typeface="Microsoft YaHei Bold"/>
              </a:rPr>
              <a:t>谢谢</a:t>
            </a:r>
          </a:p>
        </p:txBody>
      </p:sp>
      <p:sp>
        <p:nvSpPr>
          <p:cNvPr id="7" name="Rectangle 8"/>
          <p:cNvSpPr>
            <a:spLocks/>
          </p:cNvSpPr>
          <p:nvPr/>
        </p:nvSpPr>
        <p:spPr bwMode="auto">
          <a:xfrm>
            <a:off x="5403850" y="1336675"/>
            <a:ext cx="10255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1600" smtClean="0">
                <a:solidFill>
                  <a:srgbClr val="404040"/>
                </a:solidFill>
                <a:sym typeface="Arial" pitchFamily="34" charset="0"/>
              </a:rPr>
              <a:t>ありがとう</a:t>
            </a:r>
          </a:p>
        </p:txBody>
      </p:sp>
      <p:sp>
        <p:nvSpPr>
          <p:cNvPr id="8" name="Rectangle 9"/>
          <p:cNvSpPr>
            <a:spLocks/>
          </p:cNvSpPr>
          <p:nvPr/>
        </p:nvSpPr>
        <p:spPr bwMode="auto">
          <a:xfrm>
            <a:off x="3492500" y="1874838"/>
            <a:ext cx="850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z="2000" smtClean="0">
                <a:solidFill>
                  <a:srgbClr val="404040"/>
                </a:solidFill>
                <a:ea typeface="Thonburi"/>
                <a:cs typeface="Thonburi"/>
                <a:sym typeface="Arial" pitchFamily="34" charset="0"/>
              </a:rPr>
              <a:t>ขอบคุณ</a:t>
            </a:r>
          </a:p>
        </p:txBody>
      </p:sp>
      <p:sp>
        <p:nvSpPr>
          <p:cNvPr id="9" name="Rectangle 37"/>
          <p:cNvSpPr>
            <a:spLocks/>
          </p:cNvSpPr>
          <p:nvPr userDrawn="1"/>
        </p:nvSpPr>
        <p:spPr bwMode="auto">
          <a:xfrm>
            <a:off x="257175" y="4767263"/>
            <a:ext cx="2874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r>
              <a:rPr lang="zh-CN" altLang="en-US" sz="900" smtClean="0">
                <a:solidFill>
                  <a:srgbClr val="4D4D4D"/>
                </a:solidFill>
                <a:latin typeface="微软雅黑" pitchFamily="34" charset="-122"/>
                <a:ea typeface="微软雅黑" pitchFamily="34" charset="-122"/>
                <a:sym typeface="Microsoft YaHei Bold"/>
              </a:rPr>
              <a:t>版权所有</a:t>
            </a:r>
            <a:r>
              <a:rPr lang="en-US" altLang="zh-CN" sz="900" smtClean="0">
                <a:solidFill>
                  <a:srgbClr val="4D4D4D"/>
                </a:solidFill>
                <a:latin typeface="微软雅黑" pitchFamily="34" charset="-122"/>
                <a:ea typeface="微软雅黑" pitchFamily="34" charset="-122"/>
                <a:sym typeface="Helvetica Neue"/>
              </a:rPr>
              <a:t>©1993-2012</a:t>
            </a:r>
            <a:r>
              <a:rPr lang="zh-CN" altLang="en-US" sz="900" smtClean="0">
                <a:solidFill>
                  <a:srgbClr val="4D4D4D"/>
                </a:solidFill>
                <a:latin typeface="微软雅黑" pitchFamily="34" charset="-122"/>
                <a:ea typeface="微软雅黑" pitchFamily="34" charset="-122"/>
                <a:sym typeface="Microsoft YaHei Bold"/>
              </a:rPr>
              <a:t>金蝶软件（中国）有限公司</a:t>
            </a:r>
          </a:p>
        </p:txBody>
      </p:sp>
      <p:pic>
        <p:nvPicPr>
          <p:cNvPr id="10" name="图片 25" descr="20120325大品牌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3063" y="442913"/>
            <a:ext cx="20256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2"/>
          <p:cNvSpPr txBox="1">
            <a:spLocks noChangeArrowheads="1"/>
          </p:cNvSpPr>
          <p:nvPr userDrawn="1"/>
        </p:nvSpPr>
        <p:spPr bwMode="auto">
          <a:xfrm>
            <a:off x="7558088" y="4843463"/>
            <a:ext cx="16224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 内部公开 请勿外传</a:t>
            </a:r>
            <a:endParaRPr lang="zh-CN" altLang="zh-CN" sz="900" smtClean="0">
              <a:solidFill>
                <a:srgbClr val="4D4D4D"/>
              </a:solidFill>
              <a:latin typeface="微软雅黑" pitchFamily="34" charset="-122"/>
              <a:ea typeface="微软雅黑" pitchFamily="34" charset="-122"/>
            </a:endParaRPr>
          </a:p>
        </p:txBody>
      </p:sp>
      <p:grpSp>
        <p:nvGrpSpPr>
          <p:cNvPr id="12" name="组合 24"/>
          <p:cNvGrpSpPr>
            <a:grpSpLocks/>
          </p:cNvGrpSpPr>
          <p:nvPr userDrawn="1"/>
        </p:nvGrpSpPr>
        <p:grpSpPr bwMode="auto">
          <a:xfrm>
            <a:off x="144463" y="2320925"/>
            <a:ext cx="6372225" cy="3059113"/>
            <a:chOff x="395536" y="2897458"/>
            <a:chExt cx="4549883" cy="2184448"/>
          </a:xfrm>
        </p:grpSpPr>
        <p:pic>
          <p:nvPicPr>
            <p:cNvPr id="13" name="Picture 2" descr="C:\Users\yibo_wang\Desktop\素材\閲戣澏PPT姣嶇増瑙嗚鍏冪礌\灏忔柟鐮栦晶瑙嗗浘\PPT C-orang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95536" y="2897458"/>
              <a:ext cx="2122564" cy="212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K:\201203盛世确认可用输出\PPT\素材\玻璃砖素材\PPT C Lego.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l="33739"/>
            <a:stretch>
              <a:fillRect/>
            </a:stretch>
          </p:blipFill>
          <p:spPr bwMode="auto">
            <a:xfrm>
              <a:off x="1966894" y="2930672"/>
              <a:ext cx="2978525" cy="215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61273316"/>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95289" y="627460"/>
            <a:ext cx="4135437" cy="38254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3126" y="627460"/>
            <a:ext cx="4137025" cy="38254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13050021"/>
      </p:ext>
    </p:extLst>
  </p:cSld>
  <p:clrMapOvr>
    <a:masterClrMapping/>
  </p:clrMapOvr>
  <p:transition>
    <p:pull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35496" y="0"/>
            <a:ext cx="7211144" cy="576064"/>
          </a:xfrm>
          <a:prstGeom prst="rect">
            <a:avLst/>
          </a:prstGeom>
        </p:spPr>
        <p:txBody>
          <a:bodyPr vert="horz" lIns="91440" tIns="45720" rIns="91440" bIns="45720" rtlCol="0" anchor="ctr">
            <a:normAutofit/>
          </a:bodyPr>
          <a:lstStyle>
            <a:lvl1pPr algn="l">
              <a:defRPr>
                <a:solidFill>
                  <a:schemeClr val="tx1">
                    <a:lumMod val="65000"/>
                    <a:lumOff val="35000"/>
                  </a:schemeClr>
                </a:solidFill>
              </a:defRPr>
            </a:lvl1pPr>
          </a:lstStyle>
          <a:p>
            <a:r>
              <a:rPr lang="en-US" altLang="zh-CN" dirty="0" smtClean="0"/>
              <a:t>1.0 </a:t>
            </a:r>
            <a:r>
              <a:rPr lang="zh-CN" altLang="en-US" dirty="0" smtClean="0"/>
              <a:t>请输入标题</a:t>
            </a:r>
            <a:endParaRPr lang="zh-CN" altLang="en-US" dirty="0"/>
          </a:p>
        </p:txBody>
      </p:sp>
    </p:spTree>
    <p:extLst>
      <p:ext uri="{BB962C8B-B14F-4D97-AF65-F5344CB8AC3E}">
        <p14:creationId xmlns:p14="http://schemas.microsoft.com/office/powerpoint/2010/main" val="32458092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0" y="0"/>
            <a:ext cx="7211144" cy="576064"/>
          </a:xfrm>
          <a:prstGeom prst="rect">
            <a:avLst/>
          </a:prstGeom>
        </p:spPr>
        <p:txBody>
          <a:bodyPr vert="horz" lIns="91440" tIns="45720" rIns="91440" bIns="45720" rtlCol="0" anchor="ctr">
            <a:normAutofit/>
          </a:bodyPr>
          <a:lstStyle>
            <a:lvl1pPr algn="l">
              <a:defRPr>
                <a:solidFill>
                  <a:schemeClr val="tx1">
                    <a:lumMod val="65000"/>
                    <a:lumOff val="35000"/>
                  </a:schemeClr>
                </a:solidFill>
              </a:defRPr>
            </a:lvl1pPr>
          </a:lstStyle>
          <a:p>
            <a:r>
              <a:rPr lang="en-US" altLang="zh-CN" dirty="0" smtClean="0"/>
              <a:t>3.0 </a:t>
            </a:r>
            <a:r>
              <a:rPr lang="zh-CN" altLang="en-US" dirty="0" smtClean="0"/>
              <a:t>请输入标题</a:t>
            </a:r>
            <a:endParaRPr lang="zh-CN" altLang="en-US" dirty="0"/>
          </a:p>
        </p:txBody>
      </p:sp>
    </p:spTree>
    <p:extLst>
      <p:ext uri="{BB962C8B-B14F-4D97-AF65-F5344CB8AC3E}">
        <p14:creationId xmlns:p14="http://schemas.microsoft.com/office/powerpoint/2010/main" val="360391742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CF7BE859-18DA-AA47-857F-8A8E3938ED6C}" type="datetimeFigureOut">
              <a:rPr lang="zh-CN" altLang="en-US" smtClean="0">
                <a:solidFill>
                  <a:prstClr val="black">
                    <a:tint val="75000"/>
                  </a:prstClr>
                </a:solidFill>
              </a:rPr>
              <a:pPr/>
              <a:t>2017/3/3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Rectangle 55"/>
          <p:cNvSpPr>
            <a:spLocks noChangeArrowheads="1"/>
          </p:cNvSpPr>
          <p:nvPr userDrawn="1"/>
        </p:nvSpPr>
        <p:spPr bwMode="auto">
          <a:xfrm>
            <a:off x="2987824" y="5329024"/>
            <a:ext cx="1185862" cy="278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98" tIns="43900" rIns="87798" bIns="43900"/>
          <a:lstStyle/>
          <a:p>
            <a:pPr defTabSz="877888">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配色参考方案：</a:t>
            </a:r>
          </a:p>
          <a:p>
            <a:pPr defTabSz="877888">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建议同一页面内不超过四种</a:t>
            </a:r>
            <a:r>
              <a:rPr lang="zh-CN" altLang="en-US" sz="1200" dirty="0" smtClean="0">
                <a:solidFill>
                  <a:prstClr val="white"/>
                </a:solidFill>
                <a:latin typeface="微软雅黑"/>
                <a:ea typeface="微软雅黑"/>
                <a:cs typeface="微软雅黑"/>
              </a:rPr>
              <a:t>颜色</a:t>
            </a:r>
            <a:r>
              <a:rPr lang="en-US" altLang="zh-CN" sz="1200" dirty="0" smtClean="0">
                <a:solidFill>
                  <a:prstClr val="white"/>
                </a:solidFill>
                <a:latin typeface="微软雅黑"/>
                <a:ea typeface="微软雅黑"/>
                <a:cs typeface="微软雅黑"/>
              </a:rPr>
              <a:t>:</a:t>
            </a:r>
            <a:endParaRPr lang="en-US" sz="1200" dirty="0">
              <a:solidFill>
                <a:prstClr val="white"/>
              </a:solidFill>
              <a:latin typeface="微软雅黑"/>
              <a:ea typeface="微软雅黑"/>
              <a:cs typeface="微软雅黑"/>
            </a:endParaRPr>
          </a:p>
          <a:p>
            <a:pPr defTabSz="877888">
              <a:lnSpc>
                <a:spcPct val="125000"/>
              </a:lnSpc>
              <a:buClr>
                <a:srgbClr val="EEECE1"/>
              </a:buClr>
              <a:buSzPct val="60000"/>
              <a:buFont typeface="Wingdings" charset="0"/>
              <a:buChar char="l"/>
            </a:pPr>
            <a:endParaRPr lang="en-US" sz="1200" dirty="0">
              <a:solidFill>
                <a:prstClr val="white"/>
              </a:solidFill>
              <a:latin typeface="微软雅黑"/>
              <a:ea typeface="微软雅黑"/>
              <a:cs typeface="微软雅黑"/>
            </a:endParaRPr>
          </a:p>
          <a:p>
            <a:pPr defTabSz="877888">
              <a:lnSpc>
                <a:spcPct val="125000"/>
              </a:lnSpc>
              <a:buClr>
                <a:srgbClr val="EEECE1"/>
              </a:buClr>
              <a:buSzPct val="60000"/>
              <a:buFont typeface="Wingdings" charset="0"/>
              <a:buChar char="l"/>
            </a:pPr>
            <a:endParaRPr lang="zh-CN" altLang="en-US" sz="1200" dirty="0">
              <a:solidFill>
                <a:prstClr val="white"/>
              </a:solidFill>
              <a:latin typeface="微软雅黑"/>
              <a:ea typeface="微软雅黑"/>
              <a:cs typeface="微软雅黑"/>
            </a:endParaRPr>
          </a:p>
        </p:txBody>
      </p:sp>
      <p:sp>
        <p:nvSpPr>
          <p:cNvPr id="6" name="Rectangle 56"/>
          <p:cNvSpPr>
            <a:spLocks noChangeArrowheads="1"/>
          </p:cNvSpPr>
          <p:nvPr userDrawn="1"/>
        </p:nvSpPr>
        <p:spPr bwMode="auto">
          <a:xfrm>
            <a:off x="0" y="5329024"/>
            <a:ext cx="3131840" cy="1779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98" tIns="43900" rIns="87798" bIns="43900"/>
          <a:lstStyle/>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中文标准字体：</a:t>
            </a:r>
          </a:p>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微软雅黑</a:t>
            </a:r>
          </a:p>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中文可用字体：</a:t>
            </a:r>
          </a:p>
          <a:p>
            <a:pPr defTabSz="877888">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方正兰亭准黑</a:t>
            </a:r>
            <a:r>
              <a:rPr lang="en-US" sz="1200" dirty="0" smtClean="0">
                <a:solidFill>
                  <a:prstClr val="white"/>
                </a:solidFill>
                <a:latin typeface="微软雅黑"/>
                <a:ea typeface="微软雅黑"/>
                <a:cs typeface="微软雅黑"/>
              </a:rPr>
              <a:t>\</a:t>
            </a:r>
          </a:p>
          <a:p>
            <a:pPr defTabSz="877888">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宋体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楷体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仿宋</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黑体</a:t>
            </a:r>
            <a:endParaRPr lang="en-US" sz="1200" dirty="0" smtClean="0">
              <a:solidFill>
                <a:prstClr val="white"/>
              </a:solidFill>
              <a:latin typeface="微软雅黑"/>
              <a:ea typeface="微软雅黑"/>
              <a:cs typeface="微软雅黑"/>
            </a:endParaRPr>
          </a:p>
          <a:p>
            <a:pPr defTabSz="877888">
              <a:lnSpc>
                <a:spcPct val="125000"/>
              </a:lnSpc>
              <a:buClr>
                <a:srgbClr val="EEECE1"/>
              </a:buClr>
              <a:buSzPct val="60000"/>
              <a:buFont typeface="Wingdings" charset="0"/>
              <a:buNone/>
            </a:pPr>
            <a:endParaRPr lang="en-US" sz="1200" dirty="0" smtClean="0">
              <a:solidFill>
                <a:prstClr val="white"/>
              </a:solidFill>
              <a:latin typeface="微软雅黑"/>
              <a:ea typeface="微软雅黑"/>
              <a:cs typeface="微软雅黑"/>
            </a:endParaRPr>
          </a:p>
          <a:p>
            <a:pPr defTabSz="877888">
              <a:lnSpc>
                <a:spcPct val="125000"/>
              </a:lnSpc>
              <a:buClr>
                <a:srgbClr val="EEECE1"/>
              </a:buClr>
              <a:buSzPct val="60000"/>
              <a:buFont typeface="Wingdings" charset="0"/>
              <a:buNone/>
              <a:defRPr/>
            </a:pPr>
            <a:r>
              <a:rPr lang="en-US" altLang="zh-CN" sz="1200" dirty="0" err="1" smtClean="0">
                <a:solidFill>
                  <a:prstClr val="white"/>
                </a:solidFill>
                <a:latin typeface="微软雅黑"/>
                <a:ea typeface="微软雅黑"/>
                <a:cs typeface="微软雅黑"/>
              </a:rPr>
              <a:t>遵守国家版权法规</a:t>
            </a:r>
            <a:r>
              <a:rPr lang="en-US" altLang="zh-CN" sz="1200" dirty="0" smtClean="0">
                <a:solidFill>
                  <a:prstClr val="white"/>
                </a:solidFill>
                <a:latin typeface="微软雅黑"/>
                <a:ea typeface="微软雅黑"/>
                <a:cs typeface="微软雅黑"/>
              </a:rPr>
              <a:t>，</a:t>
            </a:r>
            <a:r>
              <a:rPr lang="zh-CN" altLang="en-US" sz="1200" dirty="0" smtClean="0">
                <a:solidFill>
                  <a:prstClr val="white"/>
                </a:solidFill>
                <a:latin typeface="微软雅黑"/>
                <a:ea typeface="微软雅黑"/>
                <a:cs typeface="微软雅黑"/>
              </a:rPr>
              <a:t>不得</a:t>
            </a:r>
            <a:r>
              <a:rPr lang="en-US" altLang="en-US" sz="1200" dirty="0" err="1" smtClean="0">
                <a:solidFill>
                  <a:prstClr val="white"/>
                </a:solidFill>
                <a:latin typeface="微软雅黑"/>
                <a:ea typeface="微软雅黑"/>
                <a:cs typeface="微软雅黑"/>
              </a:rPr>
              <a:t>使用非授权字体</a:t>
            </a:r>
            <a:endParaRPr lang="en-US" sz="1200" dirty="0" smtClean="0">
              <a:solidFill>
                <a:prstClr val="white"/>
              </a:solidFill>
              <a:latin typeface="微软雅黑"/>
              <a:ea typeface="微软雅黑"/>
              <a:cs typeface="微软雅黑"/>
            </a:endParaRPr>
          </a:p>
        </p:txBody>
      </p:sp>
      <p:graphicFrame>
        <p:nvGraphicFramePr>
          <p:cNvPr id="7" name="表格 6"/>
          <p:cNvGraphicFramePr>
            <a:graphicFrameLocks noGrp="1"/>
          </p:cNvGraphicFramePr>
          <p:nvPr userDrawn="1">
            <p:extLst>
              <p:ext uri="{D42A27DB-BD31-4B8C-83A1-F6EECF244321}">
                <p14:modId xmlns:p14="http://schemas.microsoft.com/office/powerpoint/2010/main" val="3339227131"/>
              </p:ext>
            </p:extLst>
          </p:nvPr>
        </p:nvGraphicFramePr>
        <p:xfrm>
          <a:off x="4704916" y="5362963"/>
          <a:ext cx="4450832" cy="1159330"/>
        </p:xfrm>
        <a:graphic>
          <a:graphicData uri="http://schemas.openxmlformats.org/drawingml/2006/table">
            <a:tbl>
              <a:tblPr/>
              <a:tblGrid>
                <a:gridCol w="851049"/>
                <a:gridCol w="851049"/>
                <a:gridCol w="1247907"/>
                <a:gridCol w="1500827"/>
              </a:tblGrid>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标准色</a:t>
                      </a:r>
                    </a:p>
                  </a:txBody>
                  <a:tcPr marL="13103" marR="13103" marT="13103"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金蝶蓝</a:t>
                      </a:r>
                    </a:p>
                  </a:txBody>
                  <a:tcPr marL="13103" marR="13103" marT="13103"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C:100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M:60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G:91</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天蓝</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C:70</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G:185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B:239</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青</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C:75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Y:75</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R:19</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G:174</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B:103</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橘</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M:60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Y:100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R:240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G:131</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灰</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K:85</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R:76</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G:73</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pic>
        <p:nvPicPr>
          <p:cNvPr id="8" name="Picture 2" descr="C:\Users\han_lu\Desktop\201203盛世确认可用输出\PPT\素材\金蝶PPT母版视觉元素\金蝶LOGO色块表现\Untitled 2-01.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4644008" y="6091219"/>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han_lu\Desktop\201203盛世确认可用输出\PPT\素材\金蝶PPT母版视觉元素\金蝶LOGO色块表现\Untitled 2-02.pn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4644008" y="6315285"/>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han_lu\Desktop\201203盛世确认可用输出\PPT\素材\金蝶PPT母版视觉元素\金蝶LOGO色块表现\Untitled 2-03.png"/>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4644008" y="541902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C:\Users\han_lu\Desktop\201203盛世确认可用输出\PPT\素材\金蝶PPT母版视觉元素\金蝶LOGO色块表现\Untitled 2-04.png"/>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4644008" y="586715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han_lu\Desktop\201203盛世确认可用输出\PPT\素材\金蝶PPT母版视觉元素\金蝶LOGO色块表现\Untitled 2-05.png"/>
          <p:cNvPicPr>
            <a:picLocks noChangeAspect="1" noChangeArrowheads="1"/>
          </p:cNvPicPr>
          <p:nvPr userDrawn="1"/>
        </p:nvPicPr>
        <p:blipFill rotWithShape="1">
          <a:blip r:embed="rId6" cstate="screen">
            <a:extLst>
              <a:ext uri="{28A0092B-C50C-407E-A947-70E740481C1C}">
                <a14:useLocalDpi xmlns:a14="http://schemas.microsoft.com/office/drawing/2010/main"/>
              </a:ext>
            </a:extLst>
          </a:blip>
          <a:srcRect/>
          <a:stretch/>
        </p:blipFill>
        <p:spPr bwMode="auto">
          <a:xfrm>
            <a:off x="4644008" y="5643089"/>
            <a:ext cx="180000" cy="1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574"/>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id-ID"/>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B5C08A1-7713-47CE-97B4-863D833656A0}" type="datetimeFigureOut">
              <a:rPr lang="id-ID" smtClean="0">
                <a:solidFill>
                  <a:prstClr val="black">
                    <a:tint val="75000"/>
                  </a:prstClr>
                </a:solidFill>
              </a:rPr>
              <a:pPr/>
              <a:t>03/03/2017</a:t>
            </a:fld>
            <a:endParaRPr lang="id-ID">
              <a:solidFill>
                <a:prstClr val="black">
                  <a:tint val="75000"/>
                </a:prstClr>
              </a:solidFill>
            </a:endParaRP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a:xfrm>
            <a:off x="8143875" y="4767263"/>
            <a:ext cx="371475" cy="273844"/>
          </a:xfrm>
          <a:prstGeom prst="rect">
            <a:avLst/>
          </a:prstGeom>
        </p:spPr>
        <p:txBody>
          <a:bodyPr lIns="68580" tIns="34290" rIns="68580" bIns="34290"/>
          <a:lstStyle/>
          <a:p>
            <a:fld id="{BD3C9449-514E-4F2F-BDF6-E5528CC1E8B5}" type="slidenum">
              <a:rPr lang="id-ID" sz="2000" smtClean="0">
                <a:solidFill>
                  <a:prstClr val="black"/>
                </a:solidFill>
                <a:latin typeface="宋体" charset="-122"/>
                <a:ea typeface="宋体" charset="-122"/>
              </a:rPr>
              <a:pPr/>
              <a:t>‹#›</a:t>
            </a:fld>
            <a:endParaRPr lang="id-ID" sz="2000">
              <a:solidFill>
                <a:prstClr val="black"/>
              </a:solidFill>
              <a:latin typeface="宋体" charset="-122"/>
              <a:ea typeface="宋体" charset="-122"/>
            </a:endParaRPr>
          </a:p>
        </p:txBody>
      </p:sp>
    </p:spTree>
    <p:extLst>
      <p:ext uri="{BB962C8B-B14F-4D97-AF65-F5344CB8AC3E}">
        <p14:creationId xmlns:p14="http://schemas.microsoft.com/office/powerpoint/2010/main" val="409341119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228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6777" cy="5143500"/>
          </a:xfrm>
          <a:prstGeom prst="rect">
            <a:avLst/>
          </a:prstGeom>
        </p:spPr>
      </p:pic>
      <p:sp>
        <p:nvSpPr>
          <p:cNvPr id="2" name="标题 1"/>
          <p:cNvSpPr>
            <a:spLocks noGrp="1"/>
          </p:cNvSpPr>
          <p:nvPr>
            <p:ph type="ctrTitle"/>
          </p:nvPr>
        </p:nvSpPr>
        <p:spPr>
          <a:xfrm>
            <a:off x="760040" y="1206388"/>
            <a:ext cx="7772400" cy="857514"/>
          </a:xfrm>
        </p:spPr>
        <p:txBody>
          <a:bodyPr>
            <a:normAutofit/>
          </a:bodyPr>
          <a:lstStyle>
            <a:lvl1pPr algn="l">
              <a:defRPr lang="zh-CN" altLang="en-US" sz="3600" b="1" i="0" kern="1200" dirty="0">
                <a:solidFill>
                  <a:srgbClr val="00549A"/>
                </a:solidFill>
                <a:latin typeface="Arial Black" pitchFamily="34" charset="0"/>
                <a:ea typeface="微软雅黑" pitchFamily="34" charset="-122"/>
                <a:cs typeface="微软雅黑"/>
              </a:defRPr>
            </a:lvl1pPr>
          </a:lstStyle>
          <a:p>
            <a:r>
              <a:rPr kumimoji="1" lang="zh-CN" altLang="en-US" smtClean="0"/>
              <a:t>单击此处编辑母版标题样式</a:t>
            </a:r>
            <a:endParaRPr kumimoji="1" lang="zh-CN" altLang="en-US" dirty="0"/>
          </a:p>
        </p:txBody>
      </p:sp>
      <p:sp>
        <p:nvSpPr>
          <p:cNvPr id="3" name="副标题 2"/>
          <p:cNvSpPr>
            <a:spLocks noGrp="1"/>
          </p:cNvSpPr>
          <p:nvPr>
            <p:ph type="subTitle" idx="1"/>
          </p:nvPr>
        </p:nvSpPr>
        <p:spPr>
          <a:xfrm>
            <a:off x="4945421" y="2312522"/>
            <a:ext cx="3587021" cy="1022626"/>
          </a:xfrm>
        </p:spPr>
        <p:txBody>
          <a:bodyPr>
            <a:normAutofit/>
          </a:bodyPr>
          <a:lstStyle>
            <a:lvl1pPr marL="342900" indent="-342900" algn="l" rtl="0" eaLnBrk="0" fontAlgn="base" hangingPunct="0">
              <a:spcBef>
                <a:spcPct val="20000"/>
              </a:spcBef>
              <a:spcAft>
                <a:spcPct val="0"/>
              </a:spcAft>
              <a:buClr>
                <a:srgbClr val="003399"/>
              </a:buClr>
              <a:buSzPct val="80000"/>
              <a:buFont typeface="Wingdings" pitchFamily="2" charset="2"/>
              <a:buNone/>
              <a:defRPr lang="zh-CN" altLang="en-US" sz="2000" kern="1200" dirty="0">
                <a:solidFill>
                  <a:schemeClr val="tx1"/>
                </a:solidFill>
                <a:latin typeface="黑体" pitchFamily="2" charset="-122"/>
                <a:ea typeface="微软雅黑" pitchFamily="3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dirty="0"/>
          </a:p>
        </p:txBody>
      </p:sp>
      <p:sp>
        <p:nvSpPr>
          <p:cNvPr id="9" name="Rectangle 37"/>
          <p:cNvSpPr>
            <a:spLocks/>
          </p:cNvSpPr>
          <p:nvPr userDrawn="1"/>
        </p:nvSpPr>
        <p:spPr bwMode="auto">
          <a:xfrm>
            <a:off x="256460" y="4767758"/>
            <a:ext cx="287538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zh-CN" altLang="en-US" sz="900" dirty="0">
                <a:solidFill>
                  <a:srgbClr val="4D4D4D"/>
                </a:solidFill>
                <a:latin typeface="微软雅黑" pitchFamily="34" charset="-122"/>
                <a:ea typeface="微软雅黑" pitchFamily="34" charset="-122"/>
                <a:cs typeface="微软雅黑"/>
                <a:sym typeface="Microsoft YaHei Bold" charset="0"/>
              </a:rPr>
              <a:t>版权所有</a:t>
            </a:r>
            <a:r>
              <a:rPr lang="en-US" altLang="zh-CN" sz="900" dirty="0">
                <a:solidFill>
                  <a:srgbClr val="4D4D4D"/>
                </a:solidFill>
                <a:latin typeface="微软雅黑" pitchFamily="34" charset="-122"/>
                <a:ea typeface="微软雅黑" pitchFamily="34" charset="-122"/>
                <a:cs typeface="微软雅黑"/>
                <a:sym typeface="Helvetica Neue" charset="0"/>
              </a:rPr>
              <a:t>©1993-2012</a:t>
            </a:r>
            <a:r>
              <a:rPr lang="zh-CN" altLang="en-US" sz="900" dirty="0">
                <a:solidFill>
                  <a:srgbClr val="4D4D4D"/>
                </a:solidFill>
                <a:latin typeface="微软雅黑" pitchFamily="34" charset="-122"/>
                <a:ea typeface="微软雅黑" pitchFamily="34" charset="-122"/>
                <a:cs typeface="微软雅黑"/>
                <a:sym typeface="Microsoft YaHei Bold" charset="0"/>
              </a:rPr>
              <a:t>金蝶软</a:t>
            </a:r>
            <a:r>
              <a:rPr lang="zh-CN" altLang="en-US" sz="900" dirty="0" smtClean="0">
                <a:solidFill>
                  <a:srgbClr val="4D4D4D"/>
                </a:solidFill>
                <a:latin typeface="微软雅黑" pitchFamily="34" charset="-122"/>
                <a:ea typeface="微软雅黑" pitchFamily="34" charset="-122"/>
                <a:cs typeface="微软雅黑"/>
                <a:sym typeface="Microsoft YaHei Bold" charset="0"/>
              </a:rPr>
              <a:t>件（中国</a:t>
            </a:r>
            <a:r>
              <a:rPr lang="zh-CN" altLang="en-US" sz="900" dirty="0">
                <a:solidFill>
                  <a:srgbClr val="4D4D4D"/>
                </a:solidFill>
                <a:latin typeface="微软雅黑" pitchFamily="34" charset="-122"/>
                <a:ea typeface="微软雅黑" pitchFamily="34" charset="-122"/>
                <a:cs typeface="微软雅黑"/>
                <a:sym typeface="Microsoft YaHei Bold" charset="0"/>
              </a:rPr>
              <a:t>）</a:t>
            </a:r>
            <a:r>
              <a:rPr lang="zh-CN" altLang="en-US" sz="900" dirty="0" smtClean="0">
                <a:solidFill>
                  <a:srgbClr val="4D4D4D"/>
                </a:solidFill>
                <a:latin typeface="微软雅黑" pitchFamily="34" charset="-122"/>
                <a:ea typeface="微软雅黑" pitchFamily="34" charset="-122"/>
                <a:cs typeface="微软雅黑"/>
                <a:sym typeface="Microsoft YaHei Bold" charset="0"/>
              </a:rPr>
              <a:t>有</a:t>
            </a:r>
            <a:r>
              <a:rPr lang="zh-CN" altLang="en-US" sz="900" dirty="0">
                <a:solidFill>
                  <a:srgbClr val="4D4D4D"/>
                </a:solidFill>
                <a:latin typeface="微软雅黑" pitchFamily="34" charset="-122"/>
                <a:ea typeface="微软雅黑" pitchFamily="34" charset="-122"/>
                <a:cs typeface="微软雅黑"/>
                <a:sym typeface="Microsoft YaHei Bold" charset="0"/>
              </a:rPr>
              <a:t>限公司</a:t>
            </a:r>
          </a:p>
        </p:txBody>
      </p:sp>
      <p:sp>
        <p:nvSpPr>
          <p:cNvPr id="13" name="Text Box 2"/>
          <p:cNvSpPr txBox="1">
            <a:spLocks noChangeArrowheads="1"/>
          </p:cNvSpPr>
          <p:nvPr userDrawn="1"/>
        </p:nvSpPr>
        <p:spPr bwMode="auto">
          <a:xfrm>
            <a:off x="7558087" y="4842944"/>
            <a:ext cx="1622425" cy="249086"/>
          </a:xfrm>
          <a:prstGeom prst="rect">
            <a:avLst/>
          </a:prstGeom>
          <a:noFill/>
          <a:ln w="9525">
            <a:noFill/>
            <a:miter lim="800000"/>
            <a:headEnd/>
            <a:tailEnd/>
          </a:ln>
        </p:spPr>
        <p:txBody>
          <a:bodyPr lIns="74295" tIns="8890" rIns="74295" bIns="8890"/>
          <a:lstStyle/>
          <a:p>
            <a:pPr algn="just">
              <a:lnSpc>
                <a:spcPts val="1400"/>
              </a:lnSpc>
            </a:pPr>
            <a:r>
              <a:rPr lang="zh-CN" altLang="en-US" sz="900" dirty="0" smtClean="0">
                <a:solidFill>
                  <a:srgbClr val="4D4D4D"/>
                </a:solidFill>
                <a:latin typeface="微软雅黑" pitchFamily="34" charset="-122"/>
                <a:ea typeface="微软雅黑" pitchFamily="34" charset="-122"/>
                <a:cs typeface="微软雅黑"/>
              </a:rPr>
              <a:t>④ 内部公开 请勿外传</a:t>
            </a:r>
            <a:endParaRPr lang="zh-CN" altLang="zh-CN" sz="900" dirty="0">
              <a:solidFill>
                <a:srgbClr val="4D4D4D"/>
              </a:solidFill>
              <a:latin typeface="微软雅黑" pitchFamily="34" charset="-122"/>
              <a:ea typeface="微软雅黑" pitchFamily="34" charset="-122"/>
              <a:cs typeface="微软雅黑"/>
            </a:endParaRPr>
          </a:p>
        </p:txBody>
      </p:sp>
      <p:pic>
        <p:nvPicPr>
          <p:cNvPr id="18" name="图片 17" descr="20120325大品牌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23365" y="442770"/>
            <a:ext cx="2025099" cy="504000"/>
          </a:xfrm>
          <a:prstGeom prst="rect">
            <a:avLst/>
          </a:prstGeom>
        </p:spPr>
      </p:pic>
      <p:grpSp>
        <p:nvGrpSpPr>
          <p:cNvPr id="8" name="组合 7"/>
          <p:cNvGrpSpPr/>
          <p:nvPr userDrawn="1"/>
        </p:nvGrpSpPr>
        <p:grpSpPr>
          <a:xfrm>
            <a:off x="144962" y="2321154"/>
            <a:ext cx="6371254" cy="3058908"/>
            <a:chOff x="395536" y="2897458"/>
            <a:chExt cx="4549883" cy="2184448"/>
          </a:xfrm>
        </p:grpSpPr>
        <p:pic>
          <p:nvPicPr>
            <p:cNvPr id="10" name="Picture 2" descr="C:\Users\yibo_wang\Desktop\素材\閲戣澏PPT姣嶇増瑙嗚鍏冪礌\灏忔柟鐮栦晶瑙嗗浘\PPT C-orange.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95536" y="2897458"/>
              <a:ext cx="2122564" cy="21225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K:\201203盛世确认可用输出\PPT\素材\玻璃砖素材\PPT C Lego.png"/>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1966894" y="2930672"/>
              <a:ext cx="2978525" cy="21512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49689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741974"/>
            <a:ext cx="8424936" cy="3852651"/>
          </a:xfrm>
        </p:spPr>
        <p:txBody>
          <a:bodyPr>
            <a:normAutofit/>
          </a:bodyPr>
          <a:lstStyle>
            <a:lvl1pPr marL="342900" indent="-342900">
              <a:buSzPct val="100000"/>
              <a:buFontTx/>
              <a:buBlip>
                <a:blip r:embed="rId2"/>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kumimoji="1" lang="zh-CN" altLang="en-US" smtClean="0"/>
              <a:t>单击此处编辑母版文本样式</a:t>
            </a:r>
          </a:p>
          <a:p>
            <a:pPr lvl="1"/>
            <a:r>
              <a:rPr kumimoji="1" lang="zh-CN" altLang="en-US" smtClean="0"/>
              <a:t>第二级</a:t>
            </a:r>
          </a:p>
          <a:p>
            <a:pPr lvl="2"/>
            <a:r>
              <a:rPr kumimoji="1" lang="zh-CN" altLang="en-US" smtClean="0"/>
              <a:t>第三级</a:t>
            </a:r>
          </a:p>
          <a:p>
            <a:pPr lvl="3"/>
            <a:r>
              <a:rPr kumimoji="1" lang="zh-CN" altLang="en-US" smtClean="0"/>
              <a:t>第四级</a:t>
            </a:r>
          </a:p>
          <a:p>
            <a:pPr lvl="4"/>
            <a:r>
              <a:rPr kumimoji="1" lang="zh-CN" altLang="en-US" smtClean="0"/>
              <a:t>第五级</a:t>
            </a:r>
            <a:endParaRPr kumimoji="1" lang="zh-CN" altLang="en-US" dirty="0"/>
          </a:p>
        </p:txBody>
      </p:sp>
      <p:sp>
        <p:nvSpPr>
          <p:cNvPr id="2" name="标题 1"/>
          <p:cNvSpPr>
            <a:spLocks noGrp="1"/>
          </p:cNvSpPr>
          <p:nvPr>
            <p:ph type="title"/>
          </p:nvPr>
        </p:nvSpPr>
        <p:spPr>
          <a:xfrm>
            <a:off x="323529" y="2"/>
            <a:ext cx="7128197" cy="520095"/>
          </a:xfrm>
        </p:spPr>
        <p:txBody>
          <a:bodyPr>
            <a:normAutofit/>
          </a:bodyPr>
          <a:lstStyle>
            <a:lvl1pPr algn="l">
              <a:defRPr sz="2600" b="0" i="0">
                <a:latin typeface="微软雅黑"/>
                <a:ea typeface="微软雅黑"/>
                <a:cs typeface="微软雅黑"/>
              </a:defRPr>
            </a:lvl1pPr>
          </a:lstStyle>
          <a:p>
            <a:r>
              <a:rPr kumimoji="1" lang="zh-CN" altLang="en-US" smtClean="0"/>
              <a:t>单击此处编辑母版标题样式</a:t>
            </a:r>
            <a:endParaRPr kumimoji="1" lang="zh-CN" altLang="en-US" dirty="0"/>
          </a:p>
        </p:txBody>
      </p:sp>
    </p:spTree>
    <p:extLst>
      <p:ext uri="{BB962C8B-B14F-4D97-AF65-F5344CB8AC3E}">
        <p14:creationId xmlns:p14="http://schemas.microsoft.com/office/powerpoint/2010/main" val="2985799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6777" cy="5143500"/>
          </a:xfrm>
          <a:prstGeom prst="rect">
            <a:avLst/>
          </a:prstGeom>
        </p:spPr>
      </p:pic>
      <p:sp>
        <p:nvSpPr>
          <p:cNvPr id="6" name="Rectangle 4"/>
          <p:cNvSpPr>
            <a:spLocks/>
          </p:cNvSpPr>
          <p:nvPr/>
        </p:nvSpPr>
        <p:spPr bwMode="auto">
          <a:xfrm>
            <a:off x="4521566" y="1436546"/>
            <a:ext cx="181139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ltLang="zh-CN" sz="4800" dirty="0">
                <a:solidFill>
                  <a:srgbClr val="000000">
                    <a:lumMod val="75000"/>
                    <a:lumOff val="25000"/>
                  </a:srgbClr>
                </a:solidFill>
                <a:latin typeface="Goudy Old Style" pitchFamily="18" charset="0"/>
                <a:ea typeface="宋体" charset="0"/>
                <a:cs typeface="Helvetica Neue UltraLight" charset="0"/>
                <a:sym typeface="Helvetica Neue UltraLight" charset="0"/>
              </a:rPr>
              <a:t>Thanks</a:t>
            </a:r>
          </a:p>
        </p:txBody>
      </p:sp>
      <p:sp>
        <p:nvSpPr>
          <p:cNvPr id="7" name="Rectangle 5"/>
          <p:cNvSpPr>
            <a:spLocks/>
          </p:cNvSpPr>
          <p:nvPr/>
        </p:nvSpPr>
        <p:spPr bwMode="auto">
          <a:xfrm>
            <a:off x="4050688" y="2190146"/>
            <a:ext cx="10211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ltLang="zh-CN" dirty="0">
                <a:solidFill>
                  <a:srgbClr val="000000">
                    <a:lumMod val="75000"/>
                    <a:lumOff val="25000"/>
                  </a:srgbClr>
                </a:solidFill>
                <a:latin typeface="Arial Narrow" charset="0"/>
                <a:ea typeface="宋体" charset="0"/>
                <a:cs typeface="Arial Narrow" charset="0"/>
                <a:sym typeface="Arial Narrow" charset="0"/>
              </a:rPr>
              <a:t>terima kasih</a:t>
            </a:r>
          </a:p>
        </p:txBody>
      </p:sp>
      <p:sp>
        <p:nvSpPr>
          <p:cNvPr id="8" name="Rectangle 6"/>
          <p:cNvSpPr>
            <a:spLocks/>
          </p:cNvSpPr>
          <p:nvPr/>
        </p:nvSpPr>
        <p:spPr bwMode="auto">
          <a:xfrm>
            <a:off x="3491880" y="1275606"/>
            <a:ext cx="9233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zh-CN" altLang="en-US" sz="3600" dirty="0">
                <a:solidFill>
                  <a:srgbClr val="000000">
                    <a:lumMod val="75000"/>
                    <a:lumOff val="25000"/>
                  </a:srgbClr>
                </a:solidFill>
                <a:latin typeface="Arial" charset="0"/>
                <a:ea typeface="宋体" charset="-122"/>
                <a:sym typeface="Arial" charset="0"/>
              </a:rPr>
              <a:t>感謝</a:t>
            </a:r>
          </a:p>
        </p:txBody>
      </p:sp>
      <p:sp>
        <p:nvSpPr>
          <p:cNvPr id="9" name="Rectangle 7"/>
          <p:cNvSpPr>
            <a:spLocks/>
          </p:cNvSpPr>
          <p:nvPr/>
        </p:nvSpPr>
        <p:spPr bwMode="auto">
          <a:xfrm>
            <a:off x="5199183" y="2097810"/>
            <a:ext cx="12311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zh-CN" altLang="en-US" sz="4800" dirty="0">
                <a:solidFill>
                  <a:srgbClr val="000000">
                    <a:lumMod val="75000"/>
                    <a:lumOff val="25000"/>
                  </a:srgbClr>
                </a:solidFill>
                <a:latin typeface="微软雅黑" pitchFamily="34" charset="-122"/>
                <a:ea typeface="微软雅黑" pitchFamily="34" charset="-122"/>
                <a:cs typeface="Microsoft YaHei Bold" charset="0"/>
                <a:sym typeface="Microsoft YaHei Bold" charset="0"/>
              </a:rPr>
              <a:t>谢谢</a:t>
            </a:r>
          </a:p>
        </p:txBody>
      </p:sp>
      <p:sp>
        <p:nvSpPr>
          <p:cNvPr id="10" name="Rectangle 8"/>
          <p:cNvSpPr>
            <a:spLocks/>
          </p:cNvSpPr>
          <p:nvPr/>
        </p:nvSpPr>
        <p:spPr bwMode="auto">
          <a:xfrm>
            <a:off x="5404367" y="1336086"/>
            <a:ext cx="10259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zh-CN" altLang="en-US" sz="1600" dirty="0">
                <a:solidFill>
                  <a:srgbClr val="000000">
                    <a:lumMod val="75000"/>
                    <a:lumOff val="25000"/>
                  </a:srgbClr>
                </a:solidFill>
                <a:latin typeface="Arial" charset="0"/>
                <a:ea typeface="宋体" charset="-122"/>
                <a:sym typeface="Arial" charset="0"/>
              </a:rPr>
              <a:t>ありがとう</a:t>
            </a:r>
          </a:p>
        </p:txBody>
      </p:sp>
      <p:sp>
        <p:nvSpPr>
          <p:cNvPr id="11" name="Rectangle 9"/>
          <p:cNvSpPr>
            <a:spLocks/>
          </p:cNvSpPr>
          <p:nvPr/>
        </p:nvSpPr>
        <p:spPr bwMode="auto">
          <a:xfrm>
            <a:off x="3491887" y="1875390"/>
            <a:ext cx="8511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ltLang="zh-CN" sz="2000" dirty="0">
                <a:solidFill>
                  <a:srgbClr val="000000">
                    <a:lumMod val="75000"/>
                    <a:lumOff val="25000"/>
                  </a:srgbClr>
                </a:solidFill>
                <a:latin typeface="Arial" charset="0"/>
                <a:ea typeface="宋体" charset="0"/>
                <a:cs typeface="Thonburi" charset="0"/>
                <a:sym typeface="Arial" charset="0"/>
              </a:rPr>
              <a:t>ขอบคุณ</a:t>
            </a:r>
          </a:p>
        </p:txBody>
      </p:sp>
      <p:sp>
        <p:nvSpPr>
          <p:cNvPr id="18" name="Rectangle 37"/>
          <p:cNvSpPr>
            <a:spLocks/>
          </p:cNvSpPr>
          <p:nvPr userDrawn="1"/>
        </p:nvSpPr>
        <p:spPr bwMode="auto">
          <a:xfrm>
            <a:off x="256460" y="4767758"/>
            <a:ext cx="287538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zh-CN" altLang="en-US" sz="900" dirty="0">
                <a:solidFill>
                  <a:srgbClr val="4D4D4D"/>
                </a:solidFill>
                <a:latin typeface="微软雅黑" pitchFamily="34" charset="-122"/>
                <a:ea typeface="微软雅黑" pitchFamily="34" charset="-122"/>
                <a:cs typeface="微软雅黑"/>
                <a:sym typeface="Microsoft YaHei Bold" charset="0"/>
              </a:rPr>
              <a:t>版权所有</a:t>
            </a:r>
            <a:r>
              <a:rPr lang="en-US" altLang="zh-CN" sz="900" dirty="0">
                <a:solidFill>
                  <a:srgbClr val="4D4D4D"/>
                </a:solidFill>
                <a:latin typeface="微软雅黑" pitchFamily="34" charset="-122"/>
                <a:ea typeface="微软雅黑" pitchFamily="34" charset="-122"/>
                <a:cs typeface="微软雅黑"/>
                <a:sym typeface="Helvetica Neue" charset="0"/>
              </a:rPr>
              <a:t>©1993-2012</a:t>
            </a:r>
            <a:r>
              <a:rPr lang="zh-CN" altLang="en-US" sz="900" dirty="0">
                <a:solidFill>
                  <a:srgbClr val="4D4D4D"/>
                </a:solidFill>
                <a:latin typeface="微软雅黑" pitchFamily="34" charset="-122"/>
                <a:ea typeface="微软雅黑" pitchFamily="34" charset="-122"/>
                <a:cs typeface="微软雅黑"/>
                <a:sym typeface="Microsoft YaHei Bold" charset="0"/>
              </a:rPr>
              <a:t>金蝶软</a:t>
            </a:r>
            <a:r>
              <a:rPr lang="zh-CN" altLang="en-US" sz="900" dirty="0" smtClean="0">
                <a:solidFill>
                  <a:srgbClr val="4D4D4D"/>
                </a:solidFill>
                <a:latin typeface="微软雅黑" pitchFamily="34" charset="-122"/>
                <a:ea typeface="微软雅黑" pitchFamily="34" charset="-122"/>
                <a:cs typeface="微软雅黑"/>
                <a:sym typeface="Microsoft YaHei Bold" charset="0"/>
              </a:rPr>
              <a:t>件（中国</a:t>
            </a:r>
            <a:r>
              <a:rPr lang="zh-CN" altLang="en-US" sz="900" dirty="0">
                <a:solidFill>
                  <a:srgbClr val="4D4D4D"/>
                </a:solidFill>
                <a:latin typeface="微软雅黑" pitchFamily="34" charset="-122"/>
                <a:ea typeface="微软雅黑" pitchFamily="34" charset="-122"/>
                <a:cs typeface="微软雅黑"/>
                <a:sym typeface="Microsoft YaHei Bold" charset="0"/>
              </a:rPr>
              <a:t>）</a:t>
            </a:r>
            <a:r>
              <a:rPr lang="zh-CN" altLang="en-US" sz="900" dirty="0" smtClean="0">
                <a:solidFill>
                  <a:srgbClr val="4D4D4D"/>
                </a:solidFill>
                <a:latin typeface="微软雅黑" pitchFamily="34" charset="-122"/>
                <a:ea typeface="微软雅黑" pitchFamily="34" charset="-122"/>
                <a:cs typeface="微软雅黑"/>
                <a:sym typeface="Microsoft YaHei Bold" charset="0"/>
              </a:rPr>
              <a:t>有</a:t>
            </a:r>
            <a:r>
              <a:rPr lang="zh-CN" altLang="en-US" sz="900" dirty="0">
                <a:solidFill>
                  <a:srgbClr val="4D4D4D"/>
                </a:solidFill>
                <a:latin typeface="微软雅黑" pitchFamily="34" charset="-122"/>
                <a:ea typeface="微软雅黑" pitchFamily="34" charset="-122"/>
                <a:cs typeface="微软雅黑"/>
                <a:sym typeface="Microsoft YaHei Bold" charset="0"/>
              </a:rPr>
              <a:t>限公司</a:t>
            </a:r>
          </a:p>
        </p:txBody>
      </p:sp>
      <p:pic>
        <p:nvPicPr>
          <p:cNvPr id="20" name="图片 19" descr="20120325大品牌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23365" y="442770"/>
            <a:ext cx="2025099" cy="504000"/>
          </a:xfrm>
          <a:prstGeom prst="rect">
            <a:avLst/>
          </a:prstGeom>
        </p:spPr>
      </p:pic>
      <p:sp>
        <p:nvSpPr>
          <p:cNvPr id="21" name="Text Box 2"/>
          <p:cNvSpPr txBox="1">
            <a:spLocks noChangeArrowheads="1"/>
          </p:cNvSpPr>
          <p:nvPr userDrawn="1"/>
        </p:nvSpPr>
        <p:spPr bwMode="auto">
          <a:xfrm>
            <a:off x="7558087" y="4842944"/>
            <a:ext cx="1622425" cy="249086"/>
          </a:xfrm>
          <a:prstGeom prst="rect">
            <a:avLst/>
          </a:prstGeom>
          <a:noFill/>
          <a:ln w="9525">
            <a:noFill/>
            <a:miter lim="800000"/>
            <a:headEnd/>
            <a:tailEnd/>
          </a:ln>
        </p:spPr>
        <p:txBody>
          <a:bodyPr lIns="74295" tIns="8890" rIns="74295" bIns="8890"/>
          <a:lstStyle/>
          <a:p>
            <a:pPr algn="just">
              <a:lnSpc>
                <a:spcPts val="1400"/>
              </a:lnSpc>
            </a:pPr>
            <a:r>
              <a:rPr lang="zh-CN" altLang="en-US" sz="900" dirty="0" smtClean="0">
                <a:solidFill>
                  <a:srgbClr val="4D4D4D"/>
                </a:solidFill>
                <a:latin typeface="微软雅黑" pitchFamily="34" charset="-122"/>
                <a:ea typeface="微软雅黑" pitchFamily="34" charset="-122"/>
                <a:cs typeface="微软雅黑"/>
              </a:rPr>
              <a:t>④ 内部公开 请勿外传</a:t>
            </a:r>
            <a:endParaRPr lang="zh-CN" altLang="zh-CN" sz="900" dirty="0">
              <a:solidFill>
                <a:srgbClr val="4D4D4D"/>
              </a:solidFill>
              <a:latin typeface="微软雅黑" pitchFamily="34" charset="-122"/>
              <a:ea typeface="微软雅黑" pitchFamily="34" charset="-122"/>
              <a:cs typeface="微软雅黑"/>
            </a:endParaRPr>
          </a:p>
        </p:txBody>
      </p:sp>
      <p:grpSp>
        <p:nvGrpSpPr>
          <p:cNvPr id="12" name="组合 11"/>
          <p:cNvGrpSpPr/>
          <p:nvPr userDrawn="1"/>
        </p:nvGrpSpPr>
        <p:grpSpPr>
          <a:xfrm>
            <a:off x="144962" y="2321154"/>
            <a:ext cx="6371254" cy="3058908"/>
            <a:chOff x="395536" y="2897458"/>
            <a:chExt cx="4549883" cy="2184448"/>
          </a:xfrm>
        </p:grpSpPr>
        <p:pic>
          <p:nvPicPr>
            <p:cNvPr id="13" name="Picture 2" descr="C:\Users\yibo_wang\Desktop\素材\閲戣澏PPT姣嶇増瑙嗚鍏冪礌\灏忔柟鐮栦晶瑙嗗浘\PPT C-orange.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95536" y="2897458"/>
              <a:ext cx="2122564" cy="21225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K:\201203盛世确认可用输出\PPT\素材\玻璃砖素材\PPT C Lego.png"/>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1966894" y="2930672"/>
              <a:ext cx="2978525" cy="21512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9606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1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71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7"/>
          <p:cNvSpPr>
            <a:spLocks/>
          </p:cNvSpPr>
          <p:nvPr userDrawn="1"/>
        </p:nvSpPr>
        <p:spPr bwMode="auto">
          <a:xfrm>
            <a:off x="257175" y="4767263"/>
            <a:ext cx="2874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r>
              <a:rPr lang="zh-CN" altLang="en-US" sz="900" smtClean="0">
                <a:solidFill>
                  <a:srgbClr val="4D4D4D"/>
                </a:solidFill>
                <a:latin typeface="微软雅黑" pitchFamily="34" charset="-122"/>
                <a:ea typeface="微软雅黑" pitchFamily="34" charset="-122"/>
                <a:sym typeface="Microsoft YaHei Bold"/>
              </a:rPr>
              <a:t>版权所有</a:t>
            </a:r>
            <a:r>
              <a:rPr lang="en-US" altLang="zh-CN" sz="900" smtClean="0">
                <a:solidFill>
                  <a:srgbClr val="4D4D4D"/>
                </a:solidFill>
                <a:latin typeface="微软雅黑" pitchFamily="34" charset="-122"/>
                <a:ea typeface="微软雅黑" pitchFamily="34" charset="-122"/>
                <a:sym typeface="Helvetica Neue"/>
              </a:rPr>
              <a:t>©1993-2012</a:t>
            </a:r>
            <a:r>
              <a:rPr lang="zh-CN" altLang="en-US" sz="900" smtClean="0">
                <a:solidFill>
                  <a:srgbClr val="4D4D4D"/>
                </a:solidFill>
                <a:latin typeface="微软雅黑" pitchFamily="34" charset="-122"/>
                <a:ea typeface="微软雅黑" pitchFamily="34" charset="-122"/>
                <a:sym typeface="Microsoft YaHei Bold"/>
              </a:rPr>
              <a:t>金蝶软件（中国）有限公司</a:t>
            </a:r>
          </a:p>
        </p:txBody>
      </p:sp>
      <p:sp>
        <p:nvSpPr>
          <p:cNvPr id="6" name="Text Box 2"/>
          <p:cNvSpPr txBox="1">
            <a:spLocks noChangeArrowheads="1"/>
          </p:cNvSpPr>
          <p:nvPr userDrawn="1"/>
        </p:nvSpPr>
        <p:spPr bwMode="auto">
          <a:xfrm>
            <a:off x="7558088" y="4843463"/>
            <a:ext cx="16224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 内部公开 请勿外传</a:t>
            </a:r>
            <a:endParaRPr lang="zh-CN" altLang="zh-CN" sz="900" smtClean="0">
              <a:solidFill>
                <a:srgbClr val="4D4D4D"/>
              </a:solidFill>
              <a:latin typeface="微软雅黑" pitchFamily="34" charset="-122"/>
              <a:ea typeface="微软雅黑" pitchFamily="34" charset="-122"/>
            </a:endParaRPr>
          </a:p>
        </p:txBody>
      </p:sp>
      <p:pic>
        <p:nvPicPr>
          <p:cNvPr id="7" name="图片 18" descr="20120325大品牌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3063" y="442913"/>
            <a:ext cx="20256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18"/>
          <p:cNvGrpSpPr>
            <a:grpSpLocks/>
          </p:cNvGrpSpPr>
          <p:nvPr userDrawn="1"/>
        </p:nvGrpSpPr>
        <p:grpSpPr bwMode="auto">
          <a:xfrm>
            <a:off x="144463" y="2320925"/>
            <a:ext cx="6372225" cy="3059113"/>
            <a:chOff x="395536" y="2897458"/>
            <a:chExt cx="4549883" cy="2184448"/>
          </a:xfrm>
        </p:grpSpPr>
        <p:pic>
          <p:nvPicPr>
            <p:cNvPr id="9" name="Picture 2" descr="C:\Users\yibo_wang\Desktop\素材\閲戣澏PPT姣嶇増瑙嗚鍏冪礌\灏忔柟鐮栦晶瑙嗗浘\PPT C-orang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95536" y="2897458"/>
              <a:ext cx="2122564" cy="212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K:\201203盛世确认可用输出\PPT\素材\玻璃砖素材\PPT C Lego.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l="33739"/>
            <a:stretch>
              <a:fillRect/>
            </a:stretch>
          </p:blipFill>
          <p:spPr bwMode="auto">
            <a:xfrm>
              <a:off x="1966894" y="2930672"/>
              <a:ext cx="2978525" cy="215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标题 1"/>
          <p:cNvSpPr>
            <a:spLocks noGrp="1"/>
          </p:cNvSpPr>
          <p:nvPr>
            <p:ph type="ctrTitle"/>
          </p:nvPr>
        </p:nvSpPr>
        <p:spPr>
          <a:xfrm>
            <a:off x="760040" y="1206388"/>
            <a:ext cx="7772400" cy="857514"/>
          </a:xfrm>
        </p:spPr>
        <p:txBody>
          <a:bodyPr>
            <a:normAutofit/>
          </a:bodyPr>
          <a:lstStyle>
            <a:lvl1pPr algn="l">
              <a:defRPr lang="zh-CN" altLang="en-US" sz="3600" b="1" i="0" kern="1200" dirty="0">
                <a:solidFill>
                  <a:srgbClr val="00549A"/>
                </a:solidFill>
                <a:latin typeface="Arial Black" pitchFamily="34" charset="0"/>
                <a:ea typeface="微软雅黑" pitchFamily="34" charset="-122"/>
                <a:cs typeface="微软雅黑"/>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4945425" y="2312523"/>
            <a:ext cx="3587021" cy="1022626"/>
          </a:xfrm>
        </p:spPr>
        <p:txBody>
          <a:bodyPr>
            <a:normAutofit/>
          </a:bodyPr>
          <a:lstStyle>
            <a:lvl1pPr marL="342900" indent="-342900" algn="l" rtl="0" eaLnBrk="0" fontAlgn="base" hangingPunct="0">
              <a:spcBef>
                <a:spcPct val="20000"/>
              </a:spcBef>
              <a:spcAft>
                <a:spcPct val="0"/>
              </a:spcAft>
              <a:buClr>
                <a:srgbClr val="003399"/>
              </a:buClr>
              <a:buSzPct val="80000"/>
              <a:buFont typeface="Wingdings" pitchFamily="2" charset="2"/>
              <a:buNone/>
              <a:defRPr lang="zh-CN" altLang="en-US" sz="2000" kern="1200" dirty="0">
                <a:solidFill>
                  <a:schemeClr val="tx1"/>
                </a:solidFill>
                <a:latin typeface="黑体" pitchFamily="2" charset="-122"/>
                <a:ea typeface="微软雅黑" pitchFamily="3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extLst>
      <p:ext uri="{BB962C8B-B14F-4D97-AF65-F5344CB8AC3E}">
        <p14:creationId xmlns:p14="http://schemas.microsoft.com/office/powerpoint/2010/main" val="257512707"/>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741974"/>
            <a:ext cx="8424936" cy="3852651"/>
          </a:xfrm>
        </p:spPr>
        <p:txBody>
          <a:bodyPr>
            <a:normAutofit/>
          </a:bodyPr>
          <a:lstStyle>
            <a:lvl1pPr marL="342900" indent="-342900">
              <a:buSzPct val="100000"/>
              <a:buFontTx/>
              <a:buBlip>
                <a:blip r:embed="rId2"/>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2" name="标题 1"/>
          <p:cNvSpPr>
            <a:spLocks noGrp="1"/>
          </p:cNvSpPr>
          <p:nvPr>
            <p:ph type="title"/>
          </p:nvPr>
        </p:nvSpPr>
        <p:spPr>
          <a:xfrm>
            <a:off x="323533" y="2"/>
            <a:ext cx="7128197" cy="520095"/>
          </a:xfrm>
        </p:spPr>
        <p:txBody>
          <a:bodyPr>
            <a:normAutofit/>
          </a:bodyPr>
          <a:lstStyle>
            <a:lvl1pPr algn="l">
              <a:defRPr sz="2600" b="0" i="0">
                <a:latin typeface="微软雅黑"/>
                <a:ea typeface="微软雅黑"/>
                <a:cs typeface="微软雅黑"/>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71168612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2" name="图片 1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71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p:cNvSpPr>
          <p:nvPr/>
        </p:nvSpPr>
        <p:spPr bwMode="auto">
          <a:xfrm>
            <a:off x="4521200" y="1436688"/>
            <a:ext cx="181133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z="4800" smtClean="0">
                <a:solidFill>
                  <a:srgbClr val="404040"/>
                </a:solidFill>
                <a:latin typeface="Goudy Old Style" pitchFamily="18" charset="0"/>
                <a:ea typeface="Helvetica Neue UltraLight"/>
                <a:cs typeface="Helvetica Neue UltraLight"/>
                <a:sym typeface="Helvetica Neue UltraLight"/>
              </a:rPr>
              <a:t>Thanks</a:t>
            </a:r>
          </a:p>
        </p:txBody>
      </p:sp>
      <p:sp>
        <p:nvSpPr>
          <p:cNvPr id="4" name="Rectangle 5"/>
          <p:cNvSpPr>
            <a:spLocks/>
          </p:cNvSpPr>
          <p:nvPr/>
        </p:nvSpPr>
        <p:spPr bwMode="auto">
          <a:xfrm>
            <a:off x="4051300" y="2190750"/>
            <a:ext cx="10207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mtClean="0">
                <a:solidFill>
                  <a:srgbClr val="404040"/>
                </a:solidFill>
                <a:latin typeface="Arial Narrow" pitchFamily="34" charset="0"/>
                <a:sym typeface="Arial Narrow" pitchFamily="34" charset="0"/>
              </a:rPr>
              <a:t>terima kasih</a:t>
            </a:r>
          </a:p>
        </p:txBody>
      </p:sp>
      <p:sp>
        <p:nvSpPr>
          <p:cNvPr id="5" name="Rectangle 6"/>
          <p:cNvSpPr>
            <a:spLocks/>
          </p:cNvSpPr>
          <p:nvPr/>
        </p:nvSpPr>
        <p:spPr bwMode="auto">
          <a:xfrm>
            <a:off x="3492500" y="1276350"/>
            <a:ext cx="9239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3600" smtClean="0">
                <a:solidFill>
                  <a:srgbClr val="404040"/>
                </a:solidFill>
                <a:sym typeface="Arial" pitchFamily="34" charset="0"/>
              </a:rPr>
              <a:t>感謝</a:t>
            </a:r>
          </a:p>
        </p:txBody>
      </p:sp>
      <p:sp>
        <p:nvSpPr>
          <p:cNvPr id="6" name="Rectangle 7"/>
          <p:cNvSpPr>
            <a:spLocks/>
          </p:cNvSpPr>
          <p:nvPr/>
        </p:nvSpPr>
        <p:spPr bwMode="auto">
          <a:xfrm>
            <a:off x="5199063" y="2097088"/>
            <a:ext cx="12319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4800" smtClean="0">
                <a:solidFill>
                  <a:srgbClr val="404040"/>
                </a:solidFill>
                <a:latin typeface="微软雅黑" pitchFamily="34" charset="-122"/>
                <a:ea typeface="微软雅黑" pitchFamily="34" charset="-122"/>
                <a:cs typeface="Microsoft YaHei Bold"/>
                <a:sym typeface="Microsoft YaHei Bold"/>
              </a:rPr>
              <a:t>谢谢</a:t>
            </a:r>
          </a:p>
        </p:txBody>
      </p:sp>
      <p:sp>
        <p:nvSpPr>
          <p:cNvPr id="7" name="Rectangle 8"/>
          <p:cNvSpPr>
            <a:spLocks/>
          </p:cNvSpPr>
          <p:nvPr/>
        </p:nvSpPr>
        <p:spPr bwMode="auto">
          <a:xfrm>
            <a:off x="5403850" y="1336675"/>
            <a:ext cx="10255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1600" smtClean="0">
                <a:solidFill>
                  <a:srgbClr val="404040"/>
                </a:solidFill>
                <a:sym typeface="Arial" pitchFamily="34" charset="0"/>
              </a:rPr>
              <a:t>ありがとう</a:t>
            </a:r>
          </a:p>
        </p:txBody>
      </p:sp>
      <p:sp>
        <p:nvSpPr>
          <p:cNvPr id="8" name="Rectangle 9"/>
          <p:cNvSpPr>
            <a:spLocks/>
          </p:cNvSpPr>
          <p:nvPr/>
        </p:nvSpPr>
        <p:spPr bwMode="auto">
          <a:xfrm>
            <a:off x="3492500" y="1874838"/>
            <a:ext cx="850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z="2000" smtClean="0">
                <a:solidFill>
                  <a:srgbClr val="404040"/>
                </a:solidFill>
                <a:ea typeface="Thonburi"/>
                <a:cs typeface="Thonburi"/>
                <a:sym typeface="Arial" pitchFamily="34" charset="0"/>
              </a:rPr>
              <a:t>ขอบคุณ</a:t>
            </a:r>
          </a:p>
        </p:txBody>
      </p:sp>
      <p:sp>
        <p:nvSpPr>
          <p:cNvPr id="9" name="Rectangle 37"/>
          <p:cNvSpPr>
            <a:spLocks/>
          </p:cNvSpPr>
          <p:nvPr userDrawn="1"/>
        </p:nvSpPr>
        <p:spPr bwMode="auto">
          <a:xfrm>
            <a:off x="257175" y="4767263"/>
            <a:ext cx="2874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r>
              <a:rPr lang="zh-CN" altLang="en-US" sz="900" smtClean="0">
                <a:solidFill>
                  <a:srgbClr val="4D4D4D"/>
                </a:solidFill>
                <a:latin typeface="微软雅黑" pitchFamily="34" charset="-122"/>
                <a:ea typeface="微软雅黑" pitchFamily="34" charset="-122"/>
                <a:sym typeface="Microsoft YaHei Bold"/>
              </a:rPr>
              <a:t>版权所有</a:t>
            </a:r>
            <a:r>
              <a:rPr lang="en-US" altLang="zh-CN" sz="900" smtClean="0">
                <a:solidFill>
                  <a:srgbClr val="4D4D4D"/>
                </a:solidFill>
                <a:latin typeface="微软雅黑" pitchFamily="34" charset="-122"/>
                <a:ea typeface="微软雅黑" pitchFamily="34" charset="-122"/>
                <a:sym typeface="Helvetica Neue"/>
              </a:rPr>
              <a:t>©1993-2012</a:t>
            </a:r>
            <a:r>
              <a:rPr lang="zh-CN" altLang="en-US" sz="900" smtClean="0">
                <a:solidFill>
                  <a:srgbClr val="4D4D4D"/>
                </a:solidFill>
                <a:latin typeface="微软雅黑" pitchFamily="34" charset="-122"/>
                <a:ea typeface="微软雅黑" pitchFamily="34" charset="-122"/>
                <a:sym typeface="Microsoft YaHei Bold"/>
              </a:rPr>
              <a:t>金蝶软件（中国）有限公司</a:t>
            </a:r>
          </a:p>
        </p:txBody>
      </p:sp>
      <p:pic>
        <p:nvPicPr>
          <p:cNvPr id="10" name="图片 25" descr="20120325大品牌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3063" y="442913"/>
            <a:ext cx="20256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2"/>
          <p:cNvSpPr txBox="1">
            <a:spLocks noChangeArrowheads="1"/>
          </p:cNvSpPr>
          <p:nvPr userDrawn="1"/>
        </p:nvSpPr>
        <p:spPr bwMode="auto">
          <a:xfrm>
            <a:off x="7558088" y="4843463"/>
            <a:ext cx="16224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 内部公开 请勿外传</a:t>
            </a:r>
            <a:endParaRPr lang="zh-CN" altLang="zh-CN" sz="900" smtClean="0">
              <a:solidFill>
                <a:srgbClr val="4D4D4D"/>
              </a:solidFill>
              <a:latin typeface="微软雅黑" pitchFamily="34" charset="-122"/>
              <a:ea typeface="微软雅黑" pitchFamily="34" charset="-122"/>
            </a:endParaRPr>
          </a:p>
        </p:txBody>
      </p:sp>
      <p:grpSp>
        <p:nvGrpSpPr>
          <p:cNvPr id="12" name="组合 24"/>
          <p:cNvGrpSpPr>
            <a:grpSpLocks/>
          </p:cNvGrpSpPr>
          <p:nvPr userDrawn="1"/>
        </p:nvGrpSpPr>
        <p:grpSpPr bwMode="auto">
          <a:xfrm>
            <a:off x="144463" y="2320925"/>
            <a:ext cx="6372225" cy="3059113"/>
            <a:chOff x="395536" y="2897458"/>
            <a:chExt cx="4549883" cy="2184448"/>
          </a:xfrm>
        </p:grpSpPr>
        <p:pic>
          <p:nvPicPr>
            <p:cNvPr id="13" name="Picture 2" descr="C:\Users\yibo_wang\Desktop\素材\閲戣澏PPT姣嶇増瑙嗚鍏冪礌\灏忔柟鐮栦晶瑙嗗浘\PPT C-orang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95536" y="2897458"/>
              <a:ext cx="2122564" cy="212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K:\201203盛世确认可用输出\PPT\素材\玻璃砖素材\PPT C Lego.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l="33739"/>
            <a:stretch>
              <a:fillRect/>
            </a:stretch>
          </p:blipFill>
          <p:spPr bwMode="auto">
            <a:xfrm>
              <a:off x="1966894" y="2930672"/>
              <a:ext cx="2978525" cy="215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42345681"/>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1351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95289" y="627460"/>
            <a:ext cx="4135437" cy="38254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3126" y="627460"/>
            <a:ext cx="4137025" cy="38254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52086885"/>
      </p:ext>
    </p:extLst>
  </p:cSld>
  <p:clrMapOvr>
    <a:masterClrMapping/>
  </p:clrMapOvr>
  <p:transition>
    <p:pull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35496" y="0"/>
            <a:ext cx="7211144" cy="576064"/>
          </a:xfrm>
          <a:prstGeom prst="rect">
            <a:avLst/>
          </a:prstGeom>
        </p:spPr>
        <p:txBody>
          <a:bodyPr vert="horz" lIns="91440" tIns="45720" rIns="91440" bIns="45720" rtlCol="0" anchor="ctr">
            <a:normAutofit/>
          </a:bodyPr>
          <a:lstStyle>
            <a:lvl1pPr algn="l">
              <a:defRPr>
                <a:solidFill>
                  <a:schemeClr val="tx1">
                    <a:lumMod val="65000"/>
                    <a:lumOff val="35000"/>
                  </a:schemeClr>
                </a:solidFill>
              </a:defRPr>
            </a:lvl1pPr>
          </a:lstStyle>
          <a:p>
            <a:r>
              <a:rPr lang="en-US" altLang="zh-CN" dirty="0" smtClean="0"/>
              <a:t>1.0 </a:t>
            </a:r>
            <a:r>
              <a:rPr lang="zh-CN" altLang="en-US" dirty="0" smtClean="0"/>
              <a:t>请输入标题</a:t>
            </a:r>
            <a:endParaRPr lang="zh-CN" altLang="en-US" dirty="0"/>
          </a:p>
        </p:txBody>
      </p:sp>
    </p:spTree>
    <p:extLst>
      <p:ext uri="{BB962C8B-B14F-4D97-AF65-F5344CB8AC3E}">
        <p14:creationId xmlns:p14="http://schemas.microsoft.com/office/powerpoint/2010/main" val="810282952"/>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0" y="0"/>
            <a:ext cx="7211144" cy="576064"/>
          </a:xfrm>
          <a:prstGeom prst="rect">
            <a:avLst/>
          </a:prstGeom>
        </p:spPr>
        <p:txBody>
          <a:bodyPr vert="horz" lIns="91440" tIns="45720" rIns="91440" bIns="45720" rtlCol="0" anchor="ctr">
            <a:normAutofit/>
          </a:bodyPr>
          <a:lstStyle>
            <a:lvl1pPr algn="l">
              <a:defRPr>
                <a:solidFill>
                  <a:schemeClr val="tx1">
                    <a:lumMod val="65000"/>
                    <a:lumOff val="35000"/>
                  </a:schemeClr>
                </a:solidFill>
              </a:defRPr>
            </a:lvl1pPr>
          </a:lstStyle>
          <a:p>
            <a:r>
              <a:rPr lang="en-US" altLang="zh-CN" dirty="0" smtClean="0"/>
              <a:t>3.0 </a:t>
            </a:r>
            <a:r>
              <a:rPr lang="zh-CN" altLang="en-US" dirty="0" smtClean="0"/>
              <a:t>请输入标题</a:t>
            </a:r>
            <a:endParaRPr lang="zh-CN" altLang="en-US" dirty="0"/>
          </a:p>
        </p:txBody>
      </p:sp>
    </p:spTree>
    <p:extLst>
      <p:ext uri="{BB962C8B-B14F-4D97-AF65-F5344CB8AC3E}">
        <p14:creationId xmlns:p14="http://schemas.microsoft.com/office/powerpoint/2010/main" val="86047589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9" y="3657605"/>
            <a:ext cx="7683914" cy="1033983"/>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1823282"/>
            <a:ext cx="6994362" cy="1142621"/>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39" y="3143270"/>
            <a:ext cx="6994363" cy="346249"/>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6976" indent="0" algn="ctr">
              <a:buNone/>
              <a:defRPr>
                <a:solidFill>
                  <a:schemeClr val="tx1">
                    <a:tint val="75000"/>
                  </a:schemeClr>
                </a:solidFill>
              </a:defRPr>
            </a:lvl2pPr>
            <a:lvl3pPr marL="913952" indent="0" algn="ctr">
              <a:buNone/>
              <a:defRPr>
                <a:solidFill>
                  <a:schemeClr val="tx1">
                    <a:tint val="75000"/>
                  </a:schemeClr>
                </a:solidFill>
              </a:defRPr>
            </a:lvl3pPr>
            <a:lvl4pPr marL="1370928" indent="0" algn="ctr">
              <a:buNone/>
              <a:defRPr>
                <a:solidFill>
                  <a:schemeClr val="tx1">
                    <a:tint val="75000"/>
                  </a:schemeClr>
                </a:solidFill>
              </a:defRPr>
            </a:lvl4pPr>
            <a:lvl5pPr marL="1827904" indent="0" algn="ctr">
              <a:buNone/>
              <a:defRPr>
                <a:solidFill>
                  <a:schemeClr val="tx1">
                    <a:tint val="75000"/>
                  </a:schemeClr>
                </a:solidFill>
              </a:defRPr>
            </a:lvl5pPr>
            <a:lvl6pPr marL="2284880" indent="0" algn="ctr">
              <a:buNone/>
              <a:defRPr>
                <a:solidFill>
                  <a:schemeClr val="tx1">
                    <a:tint val="75000"/>
                  </a:schemeClr>
                </a:solidFill>
              </a:defRPr>
            </a:lvl6pPr>
            <a:lvl7pPr marL="2741856" indent="0" algn="ctr">
              <a:buNone/>
              <a:defRPr>
                <a:solidFill>
                  <a:schemeClr val="tx1">
                    <a:tint val="75000"/>
                  </a:schemeClr>
                </a:solidFill>
              </a:defRPr>
            </a:lvl7pPr>
            <a:lvl8pPr marL="3198832" indent="0" algn="ctr">
              <a:buNone/>
              <a:defRPr>
                <a:solidFill>
                  <a:schemeClr val="tx1">
                    <a:tint val="75000"/>
                  </a:schemeClr>
                </a:solidFill>
              </a:defRPr>
            </a:lvl8pPr>
            <a:lvl9pPr marL="3655809"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301297370"/>
      </p:ext>
    </p:extLst>
  </p:cSld>
  <p:clrMapOvr>
    <a:masterClrMapping/>
  </p:clrMapOvr>
  <p:transition>
    <p:cut/>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CF7BE859-18DA-AA47-857F-8A8E3938ED6C}" type="datetimeFigureOut">
              <a:rPr lang="zh-CN" altLang="en-US" smtClean="0">
                <a:solidFill>
                  <a:prstClr val="black">
                    <a:tint val="75000"/>
                  </a:prstClr>
                </a:solidFill>
              </a:rPr>
              <a:pPr/>
              <a:t>2017/3/3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Rectangle 55"/>
          <p:cNvSpPr>
            <a:spLocks noChangeArrowheads="1"/>
          </p:cNvSpPr>
          <p:nvPr userDrawn="1"/>
        </p:nvSpPr>
        <p:spPr bwMode="auto">
          <a:xfrm>
            <a:off x="2987824" y="5329024"/>
            <a:ext cx="1185862" cy="278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98" tIns="43900" rIns="87798" bIns="43900"/>
          <a:lstStyle/>
          <a:p>
            <a:pPr defTabSz="877888">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配色参考方案：</a:t>
            </a:r>
          </a:p>
          <a:p>
            <a:pPr defTabSz="877888">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建议同一页面内不超过四种</a:t>
            </a:r>
            <a:r>
              <a:rPr lang="zh-CN" altLang="en-US" sz="1200" dirty="0" smtClean="0">
                <a:solidFill>
                  <a:prstClr val="white"/>
                </a:solidFill>
                <a:latin typeface="微软雅黑"/>
                <a:ea typeface="微软雅黑"/>
                <a:cs typeface="微软雅黑"/>
              </a:rPr>
              <a:t>颜色</a:t>
            </a:r>
            <a:r>
              <a:rPr lang="en-US" altLang="zh-CN" sz="1200" dirty="0" smtClean="0">
                <a:solidFill>
                  <a:prstClr val="white"/>
                </a:solidFill>
                <a:latin typeface="微软雅黑"/>
                <a:ea typeface="微软雅黑"/>
                <a:cs typeface="微软雅黑"/>
              </a:rPr>
              <a:t>:</a:t>
            </a:r>
            <a:endParaRPr lang="en-US" sz="1200" dirty="0">
              <a:solidFill>
                <a:prstClr val="white"/>
              </a:solidFill>
              <a:latin typeface="微软雅黑"/>
              <a:ea typeface="微软雅黑"/>
              <a:cs typeface="微软雅黑"/>
            </a:endParaRPr>
          </a:p>
          <a:p>
            <a:pPr defTabSz="877888">
              <a:lnSpc>
                <a:spcPct val="125000"/>
              </a:lnSpc>
              <a:buClr>
                <a:srgbClr val="EEECE1"/>
              </a:buClr>
              <a:buSzPct val="60000"/>
              <a:buFont typeface="Wingdings" charset="0"/>
              <a:buChar char="l"/>
            </a:pPr>
            <a:endParaRPr lang="en-US" sz="1200" dirty="0">
              <a:solidFill>
                <a:prstClr val="white"/>
              </a:solidFill>
              <a:latin typeface="微软雅黑"/>
              <a:ea typeface="微软雅黑"/>
              <a:cs typeface="微软雅黑"/>
            </a:endParaRPr>
          </a:p>
          <a:p>
            <a:pPr defTabSz="877888">
              <a:lnSpc>
                <a:spcPct val="125000"/>
              </a:lnSpc>
              <a:buClr>
                <a:srgbClr val="EEECE1"/>
              </a:buClr>
              <a:buSzPct val="60000"/>
              <a:buFont typeface="Wingdings" charset="0"/>
              <a:buChar char="l"/>
            </a:pPr>
            <a:endParaRPr lang="zh-CN" altLang="en-US" sz="1200" dirty="0">
              <a:solidFill>
                <a:prstClr val="white"/>
              </a:solidFill>
              <a:latin typeface="微软雅黑"/>
              <a:ea typeface="微软雅黑"/>
              <a:cs typeface="微软雅黑"/>
            </a:endParaRPr>
          </a:p>
        </p:txBody>
      </p:sp>
      <p:sp>
        <p:nvSpPr>
          <p:cNvPr id="6" name="Rectangle 56"/>
          <p:cNvSpPr>
            <a:spLocks noChangeArrowheads="1"/>
          </p:cNvSpPr>
          <p:nvPr userDrawn="1"/>
        </p:nvSpPr>
        <p:spPr bwMode="auto">
          <a:xfrm>
            <a:off x="0" y="5329024"/>
            <a:ext cx="3131840" cy="1779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98" tIns="43900" rIns="87798" bIns="43900"/>
          <a:lstStyle/>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中文标准字体：</a:t>
            </a:r>
          </a:p>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微软雅黑</a:t>
            </a:r>
          </a:p>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中文可用字体：</a:t>
            </a:r>
          </a:p>
          <a:p>
            <a:pPr defTabSz="877888">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方正兰亭准黑</a:t>
            </a:r>
            <a:r>
              <a:rPr lang="en-US" sz="1200" dirty="0" smtClean="0">
                <a:solidFill>
                  <a:prstClr val="white"/>
                </a:solidFill>
                <a:latin typeface="微软雅黑"/>
                <a:ea typeface="微软雅黑"/>
                <a:cs typeface="微软雅黑"/>
              </a:rPr>
              <a:t>\</a:t>
            </a:r>
          </a:p>
          <a:p>
            <a:pPr defTabSz="877888">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宋体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楷体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仿宋</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黑体</a:t>
            </a:r>
            <a:endParaRPr lang="en-US" sz="1200" dirty="0" smtClean="0">
              <a:solidFill>
                <a:prstClr val="white"/>
              </a:solidFill>
              <a:latin typeface="微软雅黑"/>
              <a:ea typeface="微软雅黑"/>
              <a:cs typeface="微软雅黑"/>
            </a:endParaRPr>
          </a:p>
          <a:p>
            <a:pPr defTabSz="877888">
              <a:lnSpc>
                <a:spcPct val="125000"/>
              </a:lnSpc>
              <a:buClr>
                <a:srgbClr val="EEECE1"/>
              </a:buClr>
              <a:buSzPct val="60000"/>
              <a:buFont typeface="Wingdings" charset="0"/>
              <a:buNone/>
            </a:pPr>
            <a:endParaRPr lang="en-US" sz="1200" dirty="0" smtClean="0">
              <a:solidFill>
                <a:prstClr val="white"/>
              </a:solidFill>
              <a:latin typeface="微软雅黑"/>
              <a:ea typeface="微软雅黑"/>
              <a:cs typeface="微软雅黑"/>
            </a:endParaRPr>
          </a:p>
          <a:p>
            <a:pPr defTabSz="877888">
              <a:lnSpc>
                <a:spcPct val="125000"/>
              </a:lnSpc>
              <a:buClr>
                <a:srgbClr val="EEECE1"/>
              </a:buClr>
              <a:buSzPct val="60000"/>
              <a:buFont typeface="Wingdings" charset="0"/>
              <a:buNone/>
              <a:defRPr/>
            </a:pPr>
            <a:r>
              <a:rPr lang="en-US" altLang="zh-CN" sz="1200" dirty="0" err="1" smtClean="0">
                <a:solidFill>
                  <a:prstClr val="white"/>
                </a:solidFill>
                <a:latin typeface="微软雅黑"/>
                <a:ea typeface="微软雅黑"/>
                <a:cs typeface="微软雅黑"/>
              </a:rPr>
              <a:t>遵守国家版权法规</a:t>
            </a:r>
            <a:r>
              <a:rPr lang="en-US" altLang="zh-CN" sz="1200" dirty="0" smtClean="0">
                <a:solidFill>
                  <a:prstClr val="white"/>
                </a:solidFill>
                <a:latin typeface="微软雅黑"/>
                <a:ea typeface="微软雅黑"/>
                <a:cs typeface="微软雅黑"/>
              </a:rPr>
              <a:t>，</a:t>
            </a:r>
            <a:r>
              <a:rPr lang="zh-CN" altLang="en-US" sz="1200" dirty="0" smtClean="0">
                <a:solidFill>
                  <a:prstClr val="white"/>
                </a:solidFill>
                <a:latin typeface="微软雅黑"/>
                <a:ea typeface="微软雅黑"/>
                <a:cs typeface="微软雅黑"/>
              </a:rPr>
              <a:t>不得</a:t>
            </a:r>
            <a:r>
              <a:rPr lang="en-US" altLang="en-US" sz="1200" dirty="0" err="1" smtClean="0">
                <a:solidFill>
                  <a:prstClr val="white"/>
                </a:solidFill>
                <a:latin typeface="微软雅黑"/>
                <a:ea typeface="微软雅黑"/>
                <a:cs typeface="微软雅黑"/>
              </a:rPr>
              <a:t>使用非授权字体</a:t>
            </a:r>
            <a:endParaRPr lang="en-US" sz="1200" dirty="0" smtClean="0">
              <a:solidFill>
                <a:prstClr val="white"/>
              </a:solidFill>
              <a:latin typeface="微软雅黑"/>
              <a:ea typeface="微软雅黑"/>
              <a:cs typeface="微软雅黑"/>
            </a:endParaRPr>
          </a:p>
        </p:txBody>
      </p:sp>
      <p:graphicFrame>
        <p:nvGraphicFramePr>
          <p:cNvPr id="7" name="表格 6"/>
          <p:cNvGraphicFramePr>
            <a:graphicFrameLocks noGrp="1"/>
          </p:cNvGraphicFramePr>
          <p:nvPr userDrawn="1">
            <p:extLst>
              <p:ext uri="{D42A27DB-BD31-4B8C-83A1-F6EECF244321}">
                <p14:modId xmlns:p14="http://schemas.microsoft.com/office/powerpoint/2010/main" val="1432675267"/>
              </p:ext>
            </p:extLst>
          </p:nvPr>
        </p:nvGraphicFramePr>
        <p:xfrm>
          <a:off x="4704916" y="5362963"/>
          <a:ext cx="4450832" cy="1159330"/>
        </p:xfrm>
        <a:graphic>
          <a:graphicData uri="http://schemas.openxmlformats.org/drawingml/2006/table">
            <a:tbl>
              <a:tblPr/>
              <a:tblGrid>
                <a:gridCol w="851049"/>
                <a:gridCol w="851049"/>
                <a:gridCol w="1247907"/>
                <a:gridCol w="1500827"/>
              </a:tblGrid>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标准色</a:t>
                      </a:r>
                    </a:p>
                  </a:txBody>
                  <a:tcPr marL="13103" marR="13103" marT="13103"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金蝶蓝</a:t>
                      </a:r>
                    </a:p>
                  </a:txBody>
                  <a:tcPr marL="13103" marR="13103" marT="13103"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C:100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M:60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G:91</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天蓝</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C:70</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G:185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B:239</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青</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C:75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Y:75</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R:19</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G:174</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B:103</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橘</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M:60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Y:100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R:240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G:131</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灰</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K:85</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R:76</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G:73</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pic>
        <p:nvPicPr>
          <p:cNvPr id="8" name="Picture 2" descr="C:\Users\han_lu\Desktop\201203盛世确认可用输出\PPT\素材\金蝶PPT母版视觉元素\金蝶LOGO色块表现\Untitled 2-01.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4644008" y="6091219"/>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han_lu\Desktop\201203盛世确认可用输出\PPT\素材\金蝶PPT母版视觉元素\金蝶LOGO色块表现\Untitled 2-02.pn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4644008" y="6315285"/>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han_lu\Desktop\201203盛世确认可用输出\PPT\素材\金蝶PPT母版视觉元素\金蝶LOGO色块表现\Untitled 2-03.png"/>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4644008" y="541902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C:\Users\han_lu\Desktop\201203盛世确认可用输出\PPT\素材\金蝶PPT母版视觉元素\金蝶LOGO色块表现\Untitled 2-04.png"/>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4644008" y="586715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han_lu\Desktop\201203盛世确认可用输出\PPT\素材\金蝶PPT母版视觉元素\金蝶LOGO色块表现\Untitled 2-05.png"/>
          <p:cNvPicPr>
            <a:picLocks noChangeAspect="1" noChangeArrowheads="1"/>
          </p:cNvPicPr>
          <p:nvPr userDrawn="1"/>
        </p:nvPicPr>
        <p:blipFill rotWithShape="1">
          <a:blip r:embed="rId6" cstate="screen">
            <a:extLst>
              <a:ext uri="{28A0092B-C50C-407E-A947-70E740481C1C}">
                <a14:useLocalDpi xmlns:a14="http://schemas.microsoft.com/office/drawing/2010/main"/>
              </a:ext>
            </a:extLst>
          </a:blip>
          <a:srcRect/>
          <a:stretch/>
        </p:blipFill>
        <p:spPr bwMode="auto">
          <a:xfrm>
            <a:off x="4644008" y="5643089"/>
            <a:ext cx="180000" cy="1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10047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id-ID"/>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B5C08A1-7713-47CE-97B4-863D833656A0}" type="datetimeFigureOut">
              <a:rPr lang="id-ID" smtClean="0">
                <a:solidFill>
                  <a:prstClr val="black">
                    <a:tint val="75000"/>
                  </a:prstClr>
                </a:solidFill>
              </a:rPr>
              <a:pPr/>
              <a:t>03/03/2017</a:t>
            </a:fld>
            <a:endParaRPr lang="id-ID">
              <a:solidFill>
                <a:prstClr val="black">
                  <a:tint val="75000"/>
                </a:prstClr>
              </a:solidFill>
            </a:endParaRP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a:xfrm>
            <a:off x="8143875" y="4767263"/>
            <a:ext cx="371475" cy="273844"/>
          </a:xfrm>
          <a:prstGeom prst="rect">
            <a:avLst/>
          </a:prstGeom>
        </p:spPr>
        <p:txBody>
          <a:bodyPr lIns="68580" tIns="34290" rIns="68580" bIns="34290"/>
          <a:lstStyle/>
          <a:p>
            <a:fld id="{BD3C9449-514E-4F2F-BDF6-E5528CC1E8B5}" type="slidenum">
              <a:rPr lang="id-ID" sz="2000" smtClean="0">
                <a:solidFill>
                  <a:prstClr val="black"/>
                </a:solidFill>
                <a:latin typeface="宋体" charset="-122"/>
                <a:ea typeface="宋体" charset="-122"/>
              </a:rPr>
              <a:pPr/>
              <a:t>‹#›</a:t>
            </a:fld>
            <a:endParaRPr lang="id-ID" sz="2000">
              <a:solidFill>
                <a:prstClr val="black"/>
              </a:solidFill>
              <a:latin typeface="宋体" charset="-122"/>
              <a:ea typeface="宋体" charset="-122"/>
            </a:endParaRPr>
          </a:p>
        </p:txBody>
      </p:sp>
    </p:spTree>
    <p:extLst>
      <p:ext uri="{BB962C8B-B14F-4D97-AF65-F5344CB8AC3E}">
        <p14:creationId xmlns:p14="http://schemas.microsoft.com/office/powerpoint/2010/main" val="17843291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8"/>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70"/>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4306441"/>
      </p:ext>
    </p:extLst>
  </p:cSld>
  <p:clrMapOvr>
    <a:masterClrMapping/>
  </p:clrMapOvr>
  <p:transition>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8"/>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63"/>
            <a:ext cx="8363938" cy="2005677"/>
          </a:xfrm>
        </p:spPr>
        <p:txBody>
          <a:bodyPr/>
          <a:lstStyle>
            <a:lvl1pPr marL="460167" indent="-460167">
              <a:buFontTx/>
              <a:buBlip>
                <a:blip r:embed="rId3"/>
              </a:buBlip>
              <a:defRPr/>
            </a:lvl1pPr>
            <a:lvl2pPr marL="855278" indent="-395110">
              <a:buFontTx/>
              <a:buBlip>
                <a:blip r:embed="rId3"/>
              </a:buBlip>
              <a:defRPr/>
            </a:lvl2pPr>
            <a:lvl3pPr marL="1258322" indent="-403045">
              <a:buFontTx/>
              <a:buBlip>
                <a:blip r:embed="rId3"/>
              </a:buBlip>
              <a:defRPr/>
            </a:lvl3pPr>
            <a:lvl4pPr marL="1604241" indent="-345919">
              <a:buFontTx/>
              <a:buBlip>
                <a:blip r:embed="rId3"/>
              </a:buBlip>
              <a:defRPr/>
            </a:lvl4pPr>
            <a:lvl5pPr marL="1940640" indent="-336398">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6507184"/>
      </p:ext>
    </p:extLst>
  </p:cSld>
  <p:clrMapOvr>
    <a:masterClrMapping/>
  </p:clrMapOvr>
  <p:transition>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63"/>
            <a:ext cx="8363938" cy="2005677"/>
          </a:xfrm>
        </p:spPr>
        <p:txBody>
          <a:bodyPr/>
          <a:lstStyle>
            <a:lvl1pPr marL="460167" indent="-460167">
              <a:lnSpc>
                <a:spcPct val="90000"/>
              </a:lnSpc>
              <a:buFontTx/>
              <a:buBlip>
                <a:blip r:embed="rId2"/>
              </a:buBlip>
              <a:defRPr/>
            </a:lvl1pPr>
            <a:lvl2pPr marL="855278" indent="-395110">
              <a:lnSpc>
                <a:spcPct val="90000"/>
              </a:lnSpc>
              <a:buFontTx/>
              <a:buBlip>
                <a:blip r:embed="rId2"/>
              </a:buBlip>
              <a:defRPr/>
            </a:lvl2pPr>
            <a:lvl3pPr marL="1258322" indent="-403045">
              <a:lnSpc>
                <a:spcPct val="90000"/>
              </a:lnSpc>
              <a:buFontTx/>
              <a:buBlip>
                <a:blip r:embed="rId2"/>
              </a:buBlip>
              <a:defRPr/>
            </a:lvl3pPr>
            <a:lvl4pPr marL="1604241" indent="-345919">
              <a:lnSpc>
                <a:spcPct val="90000"/>
              </a:lnSpc>
              <a:buFontTx/>
              <a:buBlip>
                <a:blip r:embed="rId2"/>
              </a:buBlip>
              <a:defRPr/>
            </a:lvl4pPr>
            <a:lvl5pPr marL="1940640" indent="-336398">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500754"/>
      </p:ext>
    </p:extLst>
  </p:cSld>
  <p:clrMapOvr>
    <a:masterClrMapping/>
  </p:clrMapOvr>
  <p:transition>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67"/>
            <a:ext cx="4115872" cy="2134431"/>
          </a:xfrm>
        </p:spPr>
        <p:txBody>
          <a:bodyPr/>
          <a:lstStyle>
            <a:lvl1pPr marL="339823" indent="-339823">
              <a:lnSpc>
                <a:spcPct val="90000"/>
              </a:lnSpc>
              <a:buFontTx/>
              <a:buBlip>
                <a:blip r:embed="rId2"/>
              </a:buBlip>
              <a:defRPr sz="2800"/>
            </a:lvl1pPr>
            <a:lvl2pPr marL="673035" indent="-325277">
              <a:lnSpc>
                <a:spcPct val="90000"/>
              </a:lnSpc>
              <a:buFontTx/>
              <a:buBlip>
                <a:blip r:embed="rId2"/>
              </a:buBlip>
              <a:defRPr sz="2400"/>
            </a:lvl2pPr>
            <a:lvl3pPr marL="953356" indent="-288254">
              <a:lnSpc>
                <a:spcPct val="90000"/>
              </a:lnSpc>
              <a:buFontTx/>
              <a:buBlip>
                <a:blip r:embed="rId2"/>
              </a:buBlip>
              <a:defRPr sz="2000"/>
            </a:lvl3pPr>
            <a:lvl4pPr marL="1227065" indent="-273709">
              <a:lnSpc>
                <a:spcPct val="90000"/>
              </a:lnSpc>
              <a:buFontTx/>
              <a:buBlip>
                <a:blip r:embed="rId2"/>
              </a:buBlip>
              <a:defRPr sz="1800"/>
            </a:lvl4pPr>
            <a:lvl5pPr marL="1515320" indent="-280321">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085867"/>
            <a:ext cx="4115872" cy="2134431"/>
          </a:xfrm>
        </p:spPr>
        <p:txBody>
          <a:bodyPr/>
          <a:lstStyle>
            <a:lvl1pPr marL="347758" indent="-347758">
              <a:lnSpc>
                <a:spcPct val="90000"/>
              </a:lnSpc>
              <a:buFontTx/>
              <a:buBlip>
                <a:blip r:embed="rId2"/>
              </a:buBlip>
              <a:defRPr sz="2800"/>
            </a:lvl1pPr>
            <a:lvl2pPr marL="673035" indent="-339823">
              <a:lnSpc>
                <a:spcPct val="90000"/>
              </a:lnSpc>
              <a:buFontTx/>
              <a:buBlip>
                <a:blip r:embed="rId2"/>
              </a:buBlip>
              <a:defRPr sz="2400"/>
            </a:lvl2pPr>
            <a:lvl3pPr marL="961289" indent="-302801">
              <a:lnSpc>
                <a:spcPct val="90000"/>
              </a:lnSpc>
              <a:buFontTx/>
              <a:buBlip>
                <a:blip r:embed="rId2"/>
              </a:buBlip>
              <a:defRPr sz="2000"/>
            </a:lvl3pPr>
            <a:lvl4pPr marL="1227065" indent="-265776">
              <a:lnSpc>
                <a:spcPct val="90000"/>
              </a:lnSpc>
              <a:buFontTx/>
              <a:buBlip>
                <a:blip r:embed="rId2"/>
              </a:buBlip>
              <a:defRPr sz="1800"/>
            </a:lvl4pPr>
            <a:lvl5pPr marL="1515320" indent="-273709">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5415962"/>
      </p:ext>
    </p:extLst>
  </p:cSld>
  <p:clrMapOvr>
    <a:masterClrMapping/>
  </p:clrMapOvr>
  <p:transition>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image" Target="../media/image7.jpe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theme" Target="../theme/theme2.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9.xml"/><Relationship Id="rId7" Type="http://schemas.openxmlformats.org/officeDocument/2006/relationships/image" Target="../media/image17.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4.xml"/><Relationship Id="rId5" Type="http://schemas.openxmlformats.org/officeDocument/2006/relationships/slideLayout" Target="../slideLayouts/slideLayout31.xml"/><Relationship Id="rId4" Type="http://schemas.openxmlformats.org/officeDocument/2006/relationships/slideLayout" Target="../slideLayouts/slideLayout30.xml"/><Relationship Id="rId9"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22.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image" Target="../media/image21.pn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image" Target="../media/image20.png"/><Relationship Id="rId5" Type="http://schemas.openxmlformats.org/officeDocument/2006/relationships/slideLayout" Target="../slideLayouts/slideLayout36.xml"/><Relationship Id="rId10" Type="http://schemas.openxmlformats.org/officeDocument/2006/relationships/image" Target="../media/image19.png"/><Relationship Id="rId4" Type="http://schemas.openxmlformats.org/officeDocument/2006/relationships/slideLayout" Target="../slideLayouts/slideLayout35.xml"/><Relationship Id="rId9" Type="http://schemas.openxmlformats.org/officeDocument/2006/relationships/theme" Target="../theme/theme5.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42.xml"/><Relationship Id="rId7" Type="http://schemas.openxmlformats.org/officeDocument/2006/relationships/image" Target="../media/image17.pn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image" Target="../media/image31.png"/><Relationship Id="rId5" Type="http://schemas.openxmlformats.org/officeDocument/2006/relationships/image" Target="../media/image19.png"/><Relationship Id="rId4" Type="http://schemas.openxmlformats.org/officeDocument/2006/relationships/theme" Target="../theme/theme6.xml"/><Relationship Id="rId9"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image" Target="../media/image21.png"/><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image" Target="../media/image20.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image" Target="../media/image19.png"/><Relationship Id="rId5" Type="http://schemas.openxmlformats.org/officeDocument/2006/relationships/slideLayout" Target="../slideLayouts/slideLayout47.xml"/><Relationship Id="rId15" Type="http://schemas.openxmlformats.org/officeDocument/2006/relationships/image" Target="../media/image1.png"/><Relationship Id="rId10" Type="http://schemas.openxmlformats.org/officeDocument/2006/relationships/theme" Target="../theme/theme7.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2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文本占位符 2"/>
          <p:cNvSpPr>
            <a:spLocks noGrp="1"/>
          </p:cNvSpPr>
          <p:nvPr>
            <p:ph type="body" idx="1"/>
          </p:nvPr>
        </p:nvSpPr>
        <p:spPr bwMode="auto">
          <a:xfrm>
            <a:off x="323851" y="757252"/>
            <a:ext cx="8407400" cy="3836987"/>
          </a:xfrm>
          <a:prstGeom prst="rect">
            <a:avLst/>
          </a:prstGeom>
          <a:noFill/>
          <a:ln w="9525">
            <a:noFill/>
            <a:miter lim="800000"/>
            <a:headEnd/>
            <a:tailEnd/>
          </a:ln>
        </p:spPr>
        <p:txBody>
          <a:bodyPr vert="horz" wrap="square" lIns="91404" tIns="45702" rIns="91404" bIns="4570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endParaRPr lang="en-US" altLang="zh-CN" smtClean="0"/>
          </a:p>
          <a:p>
            <a:pPr lvl="3"/>
            <a:r>
              <a:rPr lang="zh-CN" altLang="en-US" smtClean="0"/>
              <a:t>第四级</a:t>
            </a:r>
            <a:endParaRPr lang="en-US" altLang="zh-CN" smtClean="0"/>
          </a:p>
          <a:p>
            <a:pPr lvl="4"/>
            <a:r>
              <a:rPr lang="zh-CN" altLang="en-US" smtClean="0"/>
              <a:t>第五级</a:t>
            </a:r>
          </a:p>
        </p:txBody>
      </p:sp>
      <p:sp>
        <p:nvSpPr>
          <p:cNvPr id="3079" name="标题占位符 1"/>
          <p:cNvSpPr>
            <a:spLocks noGrp="1"/>
          </p:cNvSpPr>
          <p:nvPr>
            <p:ph type="title"/>
          </p:nvPr>
        </p:nvSpPr>
        <p:spPr bwMode="auto">
          <a:xfrm>
            <a:off x="323850" y="0"/>
            <a:ext cx="7107238" cy="520700"/>
          </a:xfrm>
          <a:prstGeom prst="rect">
            <a:avLst/>
          </a:prstGeom>
          <a:noFill/>
          <a:ln w="9525">
            <a:noFill/>
            <a:miter lim="800000"/>
            <a:headEnd/>
            <a:tailEnd/>
          </a:ln>
        </p:spPr>
        <p:txBody>
          <a:bodyPr vert="horz" wrap="square" lIns="91404" tIns="45702" rIns="91404" bIns="45702" numCol="1" anchor="ctr" anchorCtr="0" compatLnSpc="1">
            <a:prstTxWarp prst="textNoShape">
              <a:avLst/>
            </a:prstTxWarp>
          </a:bodyPr>
          <a:lstStyle/>
          <a:p>
            <a:pPr lvl="0"/>
            <a:r>
              <a:rPr lang="zh-CN" altLang="en-US" smtClean="0"/>
              <a:t>单击此处编辑母版标题样式</a:t>
            </a:r>
          </a:p>
        </p:txBody>
      </p:sp>
      <p:sp>
        <p:nvSpPr>
          <p:cNvPr id="3080" name="TextBox 12"/>
          <p:cNvSpPr txBox="1">
            <a:spLocks noChangeArrowheads="1"/>
          </p:cNvSpPr>
          <p:nvPr/>
        </p:nvSpPr>
        <p:spPr bwMode="auto">
          <a:xfrm>
            <a:off x="8532813" y="4800600"/>
            <a:ext cx="512762" cy="230796"/>
          </a:xfrm>
          <a:prstGeom prst="rect">
            <a:avLst/>
          </a:prstGeom>
          <a:noFill/>
          <a:ln w="9525">
            <a:noFill/>
            <a:miter lim="800000"/>
            <a:headEnd/>
            <a:tailEnd/>
          </a:ln>
        </p:spPr>
        <p:txBody>
          <a:bodyPr lIns="91404" tIns="45702" rIns="91404" bIns="45702">
            <a:spAutoFit/>
          </a:bodyPr>
          <a:lstStyle/>
          <a:p>
            <a:pPr>
              <a:defRPr/>
            </a:pPr>
            <a:r>
              <a:rPr lang="en-US" altLang="zh-CN" sz="900" b="1">
                <a:solidFill>
                  <a:srgbClr val="4D4D4D"/>
                </a:solidFill>
                <a:latin typeface="微软雅黑" pitchFamily="34" charset="-122"/>
                <a:ea typeface="微软雅黑" pitchFamily="34" charset="-122"/>
              </a:rPr>
              <a:t>P</a:t>
            </a:r>
            <a:fld id="{EC097EE8-63AE-487C-ABE0-D2C165AC17F9}" type="slidenum">
              <a:rPr lang="en-US" altLang="zh-CN" sz="900" b="1">
                <a:solidFill>
                  <a:srgbClr val="4D4D4D"/>
                </a:solidFill>
                <a:latin typeface="微软雅黑" pitchFamily="34" charset="-122"/>
                <a:ea typeface="微软雅黑" pitchFamily="34" charset="-122"/>
              </a:rPr>
              <a:pPr>
                <a:defRPr/>
              </a:pPr>
              <a:t>‹#›</a:t>
            </a:fld>
            <a:endParaRPr lang="zh-CN" altLang="en-US" sz="900" b="1">
              <a:solidFill>
                <a:srgbClr val="4D4D4D"/>
              </a:solidFill>
              <a:latin typeface="微软雅黑" pitchFamily="34" charset="-122"/>
              <a:ea typeface="微软雅黑" pitchFamily="34" charset="-122"/>
            </a:endParaRPr>
          </a:p>
        </p:txBody>
      </p:sp>
    </p:spTree>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220" r:id="rId4"/>
  </p:sldLayoutIdLst>
  <p:transition>
    <p:cut/>
  </p:transition>
  <p:timing>
    <p:tnLst>
      <p:par>
        <p:cTn id="1" dur="indefinite" restart="never" nodeType="tmRoot"/>
      </p:par>
    </p:tnLst>
  </p:timing>
  <p:txStyles>
    <p:titleStyle>
      <a:lvl1pPr algn="l" defTabSz="457018"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018"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018"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018"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018"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018" algn="l" defTabSz="457018" rtl="0" fontAlgn="base">
        <a:spcBef>
          <a:spcPct val="0"/>
        </a:spcBef>
        <a:spcAft>
          <a:spcPct val="0"/>
        </a:spcAft>
        <a:defRPr kumimoji="1" sz="2600">
          <a:solidFill>
            <a:schemeClr val="tx1"/>
          </a:solidFill>
          <a:latin typeface="微软雅黑" pitchFamily="34" charset="-122"/>
          <a:ea typeface="微软雅黑" pitchFamily="34" charset="-122"/>
        </a:defRPr>
      </a:lvl6pPr>
      <a:lvl7pPr marL="914035" algn="l" defTabSz="457018" rtl="0" fontAlgn="base">
        <a:spcBef>
          <a:spcPct val="0"/>
        </a:spcBef>
        <a:spcAft>
          <a:spcPct val="0"/>
        </a:spcAft>
        <a:defRPr kumimoji="1" sz="2600">
          <a:solidFill>
            <a:schemeClr val="tx1"/>
          </a:solidFill>
          <a:latin typeface="微软雅黑" pitchFamily="34" charset="-122"/>
          <a:ea typeface="微软雅黑" pitchFamily="34" charset="-122"/>
        </a:defRPr>
      </a:lvl7pPr>
      <a:lvl8pPr marL="1371052" algn="l" defTabSz="457018" rtl="0" fontAlgn="base">
        <a:spcBef>
          <a:spcPct val="0"/>
        </a:spcBef>
        <a:spcAft>
          <a:spcPct val="0"/>
        </a:spcAft>
        <a:defRPr kumimoji="1" sz="2600">
          <a:solidFill>
            <a:schemeClr val="tx1"/>
          </a:solidFill>
          <a:latin typeface="微软雅黑" pitchFamily="34" charset="-122"/>
          <a:ea typeface="微软雅黑" pitchFamily="34" charset="-122"/>
        </a:defRPr>
      </a:lvl8pPr>
      <a:lvl9pPr marL="1828070" algn="l" defTabSz="457018" rtl="0" fontAlgn="base">
        <a:spcBef>
          <a:spcPct val="0"/>
        </a:spcBef>
        <a:spcAft>
          <a:spcPct val="0"/>
        </a:spcAft>
        <a:defRPr kumimoji="1" sz="2600">
          <a:solidFill>
            <a:schemeClr val="tx1"/>
          </a:solidFill>
          <a:latin typeface="微软雅黑" pitchFamily="34" charset="-122"/>
          <a:ea typeface="微软雅黑" pitchFamily="34" charset="-122"/>
        </a:defRPr>
      </a:lvl9pPr>
    </p:titleStyle>
    <p:bodyStyle>
      <a:lvl1pPr marL="342764" indent="-342764" algn="l" defTabSz="457018" rtl="0" eaLnBrk="0" fontAlgn="base" hangingPunct="0">
        <a:spcBef>
          <a:spcPct val="20000"/>
        </a:spcBef>
        <a:spcAft>
          <a:spcPct val="0"/>
        </a:spcAft>
        <a:buBlip>
          <a:blip r:embed="rId6"/>
        </a:buBlip>
        <a:defRPr kumimoji="1" lang="zh-CN" altLang="en-US" sz="2400" kern="1200" dirty="0">
          <a:solidFill>
            <a:srgbClr val="262626"/>
          </a:solidFill>
          <a:latin typeface="微软雅黑"/>
          <a:ea typeface="微软雅黑"/>
          <a:cs typeface="+mn-cs"/>
        </a:defRPr>
      </a:lvl1pPr>
      <a:lvl2pPr marL="742654" indent="-285636" algn="l" defTabSz="457018" rtl="0" eaLnBrk="0" fontAlgn="base" hangingPunct="0">
        <a:spcBef>
          <a:spcPct val="20000"/>
        </a:spcBef>
        <a:spcAft>
          <a:spcPct val="0"/>
        </a:spcAft>
        <a:buFont typeface="Arial" pitchFamily="34" charset="0"/>
        <a:buChar char="–"/>
        <a:defRPr kumimoji="1" lang="zh-CN" altLang="en-US" sz="2000" kern="1200" dirty="0">
          <a:solidFill>
            <a:srgbClr val="262626"/>
          </a:solidFill>
          <a:latin typeface="微软雅黑"/>
          <a:ea typeface="微软雅黑"/>
          <a:cs typeface="+mn-cs"/>
        </a:defRPr>
      </a:lvl2pPr>
      <a:lvl3pPr marL="1142544" indent="-228509" algn="l" defTabSz="457018" rtl="0" eaLnBrk="0" fontAlgn="base" hangingPunct="0">
        <a:spcBef>
          <a:spcPct val="20000"/>
        </a:spcBef>
        <a:spcAft>
          <a:spcPct val="0"/>
        </a:spcAft>
        <a:buFont typeface="Arial" pitchFamily="34" charset="0"/>
        <a:buChar char="•"/>
        <a:defRPr kumimoji="1" lang="zh-CN" altLang="en-US" sz="2400" kern="1200" dirty="0">
          <a:solidFill>
            <a:srgbClr val="262626"/>
          </a:solidFill>
          <a:latin typeface="微软雅黑"/>
          <a:ea typeface="微软雅黑"/>
          <a:cs typeface="+mn-cs"/>
        </a:defRPr>
      </a:lvl3pPr>
      <a:lvl4pPr marL="1599562" indent="-228509" algn="l" defTabSz="457018" rtl="0" eaLnBrk="0" fontAlgn="base" hangingPunct="0">
        <a:spcBef>
          <a:spcPct val="20000"/>
        </a:spcBef>
        <a:spcAft>
          <a:spcPct val="0"/>
        </a:spcAft>
        <a:buFont typeface="Arial" pitchFamily="34" charset="0"/>
        <a:buChar char="–"/>
        <a:defRPr kumimoji="1" lang="zh-CN" altLang="en-US" sz="2000" kern="1200" dirty="0">
          <a:solidFill>
            <a:srgbClr val="262626"/>
          </a:solidFill>
          <a:latin typeface="微软雅黑"/>
          <a:ea typeface="微软雅黑"/>
          <a:cs typeface="+mn-cs"/>
        </a:defRPr>
      </a:lvl4pPr>
      <a:lvl5pPr marL="2056580" indent="-228509" algn="l" defTabSz="457018" rtl="0" eaLnBrk="0" fontAlgn="base" hangingPunct="0">
        <a:spcBef>
          <a:spcPct val="20000"/>
        </a:spcBef>
        <a:spcAft>
          <a:spcPct val="0"/>
        </a:spcAft>
        <a:buFont typeface="Arial" pitchFamily="34" charset="0"/>
        <a:buChar char="»"/>
        <a:defRPr kumimoji="1" lang="zh-CN" altLang="en-US" sz="2000" kern="1200" dirty="0">
          <a:solidFill>
            <a:srgbClr val="262626"/>
          </a:solidFill>
          <a:latin typeface="微软雅黑"/>
          <a:ea typeface="微软雅黑"/>
          <a:cs typeface="+mn-cs"/>
        </a:defRPr>
      </a:lvl5pPr>
      <a:lvl6pPr marL="2513598" indent="-228509" algn="l" defTabSz="457018" rtl="0" eaLnBrk="1" latinLnBrk="0" hangingPunct="1">
        <a:spcBef>
          <a:spcPct val="20000"/>
        </a:spcBef>
        <a:buFont typeface="Arial"/>
        <a:buChar char="•"/>
        <a:defRPr sz="2000" kern="1200">
          <a:solidFill>
            <a:schemeClr val="tx1"/>
          </a:solidFill>
          <a:latin typeface="+mn-lt"/>
          <a:ea typeface="+mn-ea"/>
          <a:cs typeface="+mn-cs"/>
        </a:defRPr>
      </a:lvl6pPr>
      <a:lvl7pPr marL="2970615" indent="-228509" algn="l" defTabSz="457018" rtl="0" eaLnBrk="1" latinLnBrk="0" hangingPunct="1">
        <a:spcBef>
          <a:spcPct val="20000"/>
        </a:spcBef>
        <a:buFont typeface="Arial"/>
        <a:buChar char="•"/>
        <a:defRPr sz="2000" kern="1200">
          <a:solidFill>
            <a:schemeClr val="tx1"/>
          </a:solidFill>
          <a:latin typeface="+mn-lt"/>
          <a:ea typeface="+mn-ea"/>
          <a:cs typeface="+mn-cs"/>
        </a:defRPr>
      </a:lvl7pPr>
      <a:lvl8pPr marL="3427632" indent="-228509" algn="l" defTabSz="457018" rtl="0" eaLnBrk="1" latinLnBrk="0" hangingPunct="1">
        <a:spcBef>
          <a:spcPct val="20000"/>
        </a:spcBef>
        <a:buFont typeface="Arial"/>
        <a:buChar char="•"/>
        <a:defRPr sz="2000" kern="1200">
          <a:solidFill>
            <a:schemeClr val="tx1"/>
          </a:solidFill>
          <a:latin typeface="+mn-lt"/>
          <a:ea typeface="+mn-ea"/>
          <a:cs typeface="+mn-cs"/>
        </a:defRPr>
      </a:lvl8pPr>
      <a:lvl9pPr marL="3884650" indent="-228509" algn="l" defTabSz="45701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018" rtl="0" eaLnBrk="1" latinLnBrk="0" hangingPunct="1">
        <a:defRPr sz="1800" kern="1200">
          <a:solidFill>
            <a:schemeClr val="tx1"/>
          </a:solidFill>
          <a:latin typeface="+mn-lt"/>
          <a:ea typeface="+mn-ea"/>
          <a:cs typeface="+mn-cs"/>
        </a:defRPr>
      </a:lvl1pPr>
      <a:lvl2pPr marL="457018" algn="l" defTabSz="457018" rtl="0" eaLnBrk="1" latinLnBrk="0" hangingPunct="1">
        <a:defRPr sz="1800" kern="1200">
          <a:solidFill>
            <a:schemeClr val="tx1"/>
          </a:solidFill>
          <a:latin typeface="+mn-lt"/>
          <a:ea typeface="+mn-ea"/>
          <a:cs typeface="+mn-cs"/>
        </a:defRPr>
      </a:lvl2pPr>
      <a:lvl3pPr marL="914035" algn="l" defTabSz="457018" rtl="0" eaLnBrk="1" latinLnBrk="0" hangingPunct="1">
        <a:defRPr sz="1800" kern="1200">
          <a:solidFill>
            <a:schemeClr val="tx1"/>
          </a:solidFill>
          <a:latin typeface="+mn-lt"/>
          <a:ea typeface="+mn-ea"/>
          <a:cs typeface="+mn-cs"/>
        </a:defRPr>
      </a:lvl3pPr>
      <a:lvl4pPr marL="1371052" algn="l" defTabSz="457018" rtl="0" eaLnBrk="1" latinLnBrk="0" hangingPunct="1">
        <a:defRPr sz="1800" kern="1200">
          <a:solidFill>
            <a:schemeClr val="tx1"/>
          </a:solidFill>
          <a:latin typeface="+mn-lt"/>
          <a:ea typeface="+mn-ea"/>
          <a:cs typeface="+mn-cs"/>
        </a:defRPr>
      </a:lvl4pPr>
      <a:lvl5pPr marL="1828070" algn="l" defTabSz="457018" rtl="0" eaLnBrk="1" latinLnBrk="0" hangingPunct="1">
        <a:defRPr sz="1800" kern="1200">
          <a:solidFill>
            <a:schemeClr val="tx1"/>
          </a:solidFill>
          <a:latin typeface="+mn-lt"/>
          <a:ea typeface="+mn-ea"/>
          <a:cs typeface="+mn-cs"/>
        </a:defRPr>
      </a:lvl5pPr>
      <a:lvl6pPr marL="2285088" algn="l" defTabSz="457018" rtl="0" eaLnBrk="1" latinLnBrk="0" hangingPunct="1">
        <a:defRPr sz="1800" kern="1200">
          <a:solidFill>
            <a:schemeClr val="tx1"/>
          </a:solidFill>
          <a:latin typeface="+mn-lt"/>
          <a:ea typeface="+mn-ea"/>
          <a:cs typeface="+mn-cs"/>
        </a:defRPr>
      </a:lvl6pPr>
      <a:lvl7pPr marL="2742106" algn="l" defTabSz="457018" rtl="0" eaLnBrk="1" latinLnBrk="0" hangingPunct="1">
        <a:defRPr sz="1800" kern="1200">
          <a:solidFill>
            <a:schemeClr val="tx1"/>
          </a:solidFill>
          <a:latin typeface="+mn-lt"/>
          <a:ea typeface="+mn-ea"/>
          <a:cs typeface="+mn-cs"/>
        </a:defRPr>
      </a:lvl7pPr>
      <a:lvl8pPr marL="3199124" algn="l" defTabSz="457018" rtl="0" eaLnBrk="1" latinLnBrk="0" hangingPunct="1">
        <a:defRPr sz="1800" kern="1200">
          <a:solidFill>
            <a:schemeClr val="tx1"/>
          </a:solidFill>
          <a:latin typeface="+mn-lt"/>
          <a:ea typeface="+mn-ea"/>
          <a:cs typeface="+mn-cs"/>
        </a:defRPr>
      </a:lvl8pPr>
      <a:lvl9pPr marL="3656141" algn="l" defTabSz="45701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8"/>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68" y="1085864"/>
            <a:ext cx="8363937" cy="200567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图片 7"/>
          <p:cNvPicPr>
            <a:picLocks noChangeAspect="1"/>
          </p:cNvPicPr>
          <p:nvPr/>
        </p:nvPicPr>
        <p:blipFill>
          <a:blip r:embed="rId13" cstate="screen">
            <a:clrChange>
              <a:clrFrom>
                <a:srgbClr val="040404"/>
              </a:clrFrom>
              <a:clrTo>
                <a:srgbClr val="040404">
                  <a:alpha val="0"/>
                </a:srgbClr>
              </a:clrTo>
            </a:clrChange>
            <a:extLst>
              <a:ext uri="{28A0092B-C50C-407E-A947-70E740481C1C}">
                <a14:useLocalDpi xmlns:a14="http://schemas.microsoft.com/office/drawing/2010/main"/>
              </a:ext>
            </a:extLst>
          </a:blip>
          <a:stretch>
            <a:fillRect/>
          </a:stretch>
        </p:blipFill>
        <p:spPr>
          <a:xfrm>
            <a:off x="224117" y="4707658"/>
            <a:ext cx="2032000" cy="346895"/>
          </a:xfrm>
          <a:prstGeom prst="rect">
            <a:avLst/>
          </a:prstGeom>
        </p:spPr>
      </p:pic>
    </p:spTree>
    <p:extLst>
      <p:ext uri="{BB962C8B-B14F-4D97-AF65-F5344CB8AC3E}">
        <p14:creationId xmlns:p14="http://schemas.microsoft.com/office/powerpoint/2010/main" val="871990136"/>
      </p:ext>
    </p:extLst>
  </p:cSld>
  <p:clrMap bg1="dk1" tx1="lt1" bg2="dk2" tx2="lt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Lst>
  <p:transition>
    <p:cut/>
  </p:transition>
  <p:txStyles>
    <p:titleStyle>
      <a:lvl1pPr algn="l" defTabSz="913952"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167" indent="-460167" algn="l" defTabSz="913952" rtl="0" eaLnBrk="1" latinLnBrk="0" hangingPunct="1">
        <a:lnSpc>
          <a:spcPct val="90000"/>
        </a:lnSpc>
        <a:spcBef>
          <a:spcPct val="20000"/>
        </a:spcBef>
        <a:buSzPct val="90000"/>
        <a:buFontTx/>
        <a:buBlip>
          <a:blip r:embed="rId14"/>
        </a:buBlip>
        <a:defRPr sz="3200" kern="1200">
          <a:gradFill>
            <a:gsLst>
              <a:gs pos="0">
                <a:schemeClr val="tx1"/>
              </a:gs>
              <a:gs pos="86000">
                <a:schemeClr val="tx1"/>
              </a:gs>
            </a:gsLst>
            <a:lin ang="5400000" scaled="0"/>
          </a:gradFill>
          <a:latin typeface="+mn-lt"/>
          <a:ea typeface="+mn-ea"/>
          <a:cs typeface="+mn-cs"/>
        </a:defRPr>
      </a:lvl1pPr>
      <a:lvl2pPr marL="855278" indent="-395110" algn="l" defTabSz="913952" rtl="0" eaLnBrk="1" latinLnBrk="0" hangingPunct="1">
        <a:lnSpc>
          <a:spcPct val="90000"/>
        </a:lnSpc>
        <a:spcBef>
          <a:spcPct val="20000"/>
        </a:spcBef>
        <a:buSzPct val="90000"/>
        <a:buFontTx/>
        <a:buBlip>
          <a:blip r:embed="rId14"/>
        </a:buBlip>
        <a:defRPr sz="2800" kern="1200">
          <a:gradFill>
            <a:gsLst>
              <a:gs pos="0">
                <a:schemeClr val="tx1"/>
              </a:gs>
              <a:gs pos="86000">
                <a:schemeClr val="tx1"/>
              </a:gs>
            </a:gsLst>
            <a:lin ang="5400000" scaled="0"/>
          </a:gradFill>
          <a:latin typeface="+mn-lt"/>
          <a:ea typeface="+mn-ea"/>
          <a:cs typeface="+mn-cs"/>
        </a:defRPr>
      </a:lvl2pPr>
      <a:lvl3pPr marL="1258322" indent="-403045" algn="l" defTabSz="913952"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mn-lt"/>
          <a:ea typeface="+mn-ea"/>
          <a:cs typeface="+mn-cs"/>
        </a:defRPr>
      </a:lvl3pPr>
      <a:lvl4pPr marL="1604241" indent="-345919" algn="l" defTabSz="913952"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mn-lt"/>
          <a:ea typeface="+mn-ea"/>
          <a:cs typeface="+mn-cs"/>
        </a:defRPr>
      </a:lvl4pPr>
      <a:lvl5pPr marL="1940640" indent="-336398" algn="l" defTabSz="913952"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mn-lt"/>
          <a:ea typeface="+mn-ea"/>
          <a:cs typeface="+mn-cs"/>
        </a:defRPr>
      </a:lvl5pPr>
      <a:lvl6pPr marL="2513368" indent="-228488" algn="l" defTabSz="9139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344" indent="-228488" algn="l" defTabSz="9139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320" indent="-228488" algn="l" defTabSz="9139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296" indent="-228488" algn="l" defTabSz="9139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52" rtl="0" eaLnBrk="1" latinLnBrk="0" hangingPunct="1">
        <a:defRPr sz="1800" kern="1200">
          <a:solidFill>
            <a:schemeClr val="tx1"/>
          </a:solidFill>
          <a:latin typeface="+mn-lt"/>
          <a:ea typeface="+mn-ea"/>
          <a:cs typeface="+mn-cs"/>
        </a:defRPr>
      </a:lvl1pPr>
      <a:lvl2pPr marL="456976" algn="l" defTabSz="913952" rtl="0" eaLnBrk="1" latinLnBrk="0" hangingPunct="1">
        <a:defRPr sz="1800" kern="1200">
          <a:solidFill>
            <a:schemeClr val="tx1"/>
          </a:solidFill>
          <a:latin typeface="+mn-lt"/>
          <a:ea typeface="+mn-ea"/>
          <a:cs typeface="+mn-cs"/>
        </a:defRPr>
      </a:lvl2pPr>
      <a:lvl3pPr marL="913952" algn="l" defTabSz="913952" rtl="0" eaLnBrk="1" latinLnBrk="0" hangingPunct="1">
        <a:defRPr sz="1800" kern="1200">
          <a:solidFill>
            <a:schemeClr val="tx1"/>
          </a:solidFill>
          <a:latin typeface="+mn-lt"/>
          <a:ea typeface="+mn-ea"/>
          <a:cs typeface="+mn-cs"/>
        </a:defRPr>
      </a:lvl3pPr>
      <a:lvl4pPr marL="1370928" algn="l" defTabSz="913952" rtl="0" eaLnBrk="1" latinLnBrk="0" hangingPunct="1">
        <a:defRPr sz="1800" kern="1200">
          <a:solidFill>
            <a:schemeClr val="tx1"/>
          </a:solidFill>
          <a:latin typeface="+mn-lt"/>
          <a:ea typeface="+mn-ea"/>
          <a:cs typeface="+mn-cs"/>
        </a:defRPr>
      </a:lvl4pPr>
      <a:lvl5pPr marL="1827904" algn="l" defTabSz="913952" rtl="0" eaLnBrk="1" latinLnBrk="0" hangingPunct="1">
        <a:defRPr sz="1800" kern="1200">
          <a:solidFill>
            <a:schemeClr val="tx1"/>
          </a:solidFill>
          <a:latin typeface="+mn-lt"/>
          <a:ea typeface="+mn-ea"/>
          <a:cs typeface="+mn-cs"/>
        </a:defRPr>
      </a:lvl5pPr>
      <a:lvl6pPr marL="2284880" algn="l" defTabSz="913952" rtl="0" eaLnBrk="1" latinLnBrk="0" hangingPunct="1">
        <a:defRPr sz="1800" kern="1200">
          <a:solidFill>
            <a:schemeClr val="tx1"/>
          </a:solidFill>
          <a:latin typeface="+mn-lt"/>
          <a:ea typeface="+mn-ea"/>
          <a:cs typeface="+mn-cs"/>
        </a:defRPr>
      </a:lvl6pPr>
      <a:lvl7pPr marL="2741856" algn="l" defTabSz="913952" rtl="0" eaLnBrk="1" latinLnBrk="0" hangingPunct="1">
        <a:defRPr sz="1800" kern="1200">
          <a:solidFill>
            <a:schemeClr val="tx1"/>
          </a:solidFill>
          <a:latin typeface="+mn-lt"/>
          <a:ea typeface="+mn-ea"/>
          <a:cs typeface="+mn-cs"/>
        </a:defRPr>
      </a:lvl7pPr>
      <a:lvl8pPr marL="3198832" algn="l" defTabSz="913952" rtl="0" eaLnBrk="1" latinLnBrk="0" hangingPunct="1">
        <a:defRPr sz="1800" kern="1200">
          <a:solidFill>
            <a:schemeClr val="tx1"/>
          </a:solidFill>
          <a:latin typeface="+mn-lt"/>
          <a:ea typeface="+mn-ea"/>
          <a:cs typeface="+mn-cs"/>
        </a:defRPr>
      </a:lvl8pPr>
      <a:lvl9pPr marL="3655809" algn="l" defTabSz="91395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23851" y="33339"/>
            <a:ext cx="7056438" cy="456010"/>
          </a:xfrm>
          <a:prstGeom prst="rect">
            <a:avLst/>
          </a:prstGeom>
          <a:noFill/>
          <a:ln w="9525">
            <a:noFill/>
            <a:miter lim="800000"/>
            <a:headEnd/>
            <a:tailEnd/>
          </a:ln>
          <a:effectLst/>
        </p:spPr>
        <p:txBody>
          <a:bodyPr vert="horz" wrap="square" lIns="91404" tIns="45702" rIns="91404" bIns="45702" numCol="1" anchor="ctr" anchorCtr="0" compatLnSpc="1">
            <a:prstTxWarp prst="textNoShape">
              <a:avLst/>
            </a:prstTxWarp>
          </a:bodyPr>
          <a:lstStyle/>
          <a:p>
            <a:pPr lvl="0"/>
            <a:r>
              <a:rPr lang="zh-CN" altLang="en-US" smtClean="0"/>
              <a:t>单击此处编辑母版标题样式</a:t>
            </a:r>
          </a:p>
        </p:txBody>
      </p:sp>
      <p:sp>
        <p:nvSpPr>
          <p:cNvPr id="1028" name="Rectangle 3"/>
          <p:cNvSpPr>
            <a:spLocks noGrp="1" noChangeArrowheads="1"/>
          </p:cNvSpPr>
          <p:nvPr>
            <p:ph type="body" idx="1"/>
          </p:nvPr>
        </p:nvSpPr>
        <p:spPr bwMode="auto">
          <a:xfrm>
            <a:off x="395288" y="627462"/>
            <a:ext cx="8424862" cy="3825478"/>
          </a:xfrm>
          <a:prstGeom prst="rect">
            <a:avLst/>
          </a:prstGeom>
          <a:noFill/>
          <a:ln w="9525">
            <a:noFill/>
            <a:miter lim="800000"/>
            <a:headEnd/>
            <a:tailEnd/>
          </a:ln>
        </p:spPr>
        <p:txBody>
          <a:bodyPr vert="horz" wrap="square" lIns="91404" tIns="45702" rIns="91404" bIns="4570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1082" name="Line 58"/>
          <p:cNvSpPr>
            <a:spLocks noChangeShapeType="1"/>
          </p:cNvSpPr>
          <p:nvPr/>
        </p:nvSpPr>
        <p:spPr bwMode="auto">
          <a:xfrm>
            <a:off x="395312" y="4786313"/>
            <a:ext cx="8340725" cy="0"/>
          </a:xfrm>
          <a:prstGeom prst="line">
            <a:avLst/>
          </a:prstGeom>
          <a:noFill/>
          <a:ln w="9525">
            <a:solidFill>
              <a:srgbClr val="808080"/>
            </a:solidFill>
            <a:round/>
            <a:headEnd/>
            <a:tailEnd/>
          </a:ln>
          <a:effectLst/>
        </p:spPr>
        <p:txBody>
          <a:bodyPr lIns="91404" tIns="45702" rIns="91404" bIns="45702"/>
          <a:lstStyle/>
          <a:p>
            <a:pPr>
              <a:defRPr/>
            </a:pPr>
            <a:endParaRPr lang="zh-CN" altLang="en-US" sz="2000">
              <a:solidFill>
                <a:srgbClr val="000000"/>
              </a:solidFill>
              <a:latin typeface="宋体" pitchFamily="2" charset="-122"/>
            </a:endParaRPr>
          </a:p>
        </p:txBody>
      </p:sp>
      <p:sp>
        <p:nvSpPr>
          <p:cNvPr id="1083" name="Rectangle 59"/>
          <p:cNvSpPr>
            <a:spLocks noChangeArrowheads="1"/>
          </p:cNvSpPr>
          <p:nvPr/>
        </p:nvSpPr>
        <p:spPr bwMode="auto">
          <a:xfrm>
            <a:off x="8315325" y="4839892"/>
            <a:ext cx="577850" cy="208359"/>
          </a:xfrm>
          <a:prstGeom prst="rect">
            <a:avLst/>
          </a:prstGeom>
          <a:noFill/>
          <a:ln w="9525">
            <a:noFill/>
            <a:miter lim="800000"/>
            <a:headEnd/>
            <a:tailEnd/>
          </a:ln>
          <a:effectLst/>
        </p:spPr>
        <p:txBody>
          <a:bodyPr lIns="91404" tIns="45702" rIns="91404" bIns="45702"/>
          <a:lstStyle/>
          <a:p>
            <a:pPr algn="ctr">
              <a:defRPr/>
            </a:pPr>
            <a:r>
              <a:rPr kumimoji="1" lang="en-US" altLang="zh-CN" sz="1200" b="1">
                <a:solidFill>
                  <a:srgbClr val="777777"/>
                </a:solidFill>
                <a:latin typeface="微软雅黑" pitchFamily="34" charset="-122"/>
              </a:rPr>
              <a:t>P</a:t>
            </a:r>
            <a:fld id="{12935F7E-E07F-48C0-9502-CBC8D6B15BD1}" type="slidenum">
              <a:rPr kumimoji="1" lang="en-US" altLang="zh-TW" sz="1200" b="1">
                <a:solidFill>
                  <a:srgbClr val="777777"/>
                </a:solidFill>
                <a:latin typeface="微软雅黑" pitchFamily="34" charset="-122"/>
              </a:rPr>
              <a:pPr algn="ctr">
                <a:defRPr/>
              </a:pPr>
              <a:t>‹#›</a:t>
            </a:fld>
            <a:endParaRPr kumimoji="1" lang="en-US" altLang="zh-TW" sz="1200" b="1">
              <a:solidFill>
                <a:srgbClr val="777777"/>
              </a:solidFill>
              <a:latin typeface="微软雅黑" pitchFamily="34" charset="-122"/>
            </a:endParaRPr>
          </a:p>
        </p:txBody>
      </p:sp>
      <p:sp>
        <p:nvSpPr>
          <p:cNvPr id="8" name="Text Box 57"/>
          <p:cNvSpPr txBox="1">
            <a:spLocks noChangeArrowheads="1"/>
          </p:cNvSpPr>
          <p:nvPr/>
        </p:nvSpPr>
        <p:spPr bwMode="auto">
          <a:xfrm>
            <a:off x="250825" y="4839901"/>
            <a:ext cx="3168650" cy="246185"/>
          </a:xfrm>
          <a:prstGeom prst="rect">
            <a:avLst/>
          </a:prstGeom>
          <a:noFill/>
          <a:ln w="9525" algn="ctr">
            <a:noFill/>
            <a:miter lim="800000"/>
            <a:headEnd/>
            <a:tailEnd/>
          </a:ln>
          <a:effectLst/>
        </p:spPr>
        <p:txBody>
          <a:bodyPr lIns="91404" tIns="45702" rIns="91404" bIns="45702">
            <a:spAutoFit/>
          </a:bodyPr>
          <a:lstStyle/>
          <a:p>
            <a:pPr>
              <a:defRPr/>
            </a:pPr>
            <a:r>
              <a:rPr lang="en-US" altLang="zh-CN" sz="1000" dirty="0">
                <a:solidFill>
                  <a:srgbClr val="777777"/>
                </a:solidFill>
                <a:latin typeface="微软雅黑" pitchFamily="34" charset="-122"/>
                <a:ea typeface="微软雅黑" pitchFamily="34" charset="-122"/>
              </a:rPr>
              <a:t> </a:t>
            </a:r>
            <a:r>
              <a:rPr lang="zh-CN" altLang="en-US" sz="1000" dirty="0">
                <a:solidFill>
                  <a:srgbClr val="777777"/>
                </a:solidFill>
                <a:latin typeface="微软雅黑" pitchFamily="34" charset="-122"/>
                <a:ea typeface="微软雅黑" pitchFamily="34" charset="-122"/>
              </a:rPr>
              <a:t>版权所有 </a:t>
            </a:r>
            <a:r>
              <a:rPr lang="en-US" altLang="zh-CN" sz="1000" dirty="0">
                <a:solidFill>
                  <a:srgbClr val="777777"/>
                </a:solidFill>
                <a:latin typeface="微软雅黑" pitchFamily="34" charset="-122"/>
                <a:ea typeface="微软雅黑" pitchFamily="34" charset="-122"/>
              </a:rPr>
              <a:t>©1993-2011 </a:t>
            </a:r>
            <a:r>
              <a:rPr lang="zh-CN" altLang="en-US" sz="1000" dirty="0">
                <a:solidFill>
                  <a:srgbClr val="777777"/>
                </a:solidFill>
                <a:latin typeface="微软雅黑" pitchFamily="34" charset="-122"/>
                <a:ea typeface="微软雅黑" pitchFamily="34" charset="-122"/>
              </a:rPr>
              <a:t>金蝶国际软件集团有限公司</a:t>
            </a:r>
          </a:p>
        </p:txBody>
      </p:sp>
    </p:spTree>
    <p:extLst>
      <p:ext uri="{BB962C8B-B14F-4D97-AF65-F5344CB8AC3E}">
        <p14:creationId xmlns:p14="http://schemas.microsoft.com/office/powerpoint/2010/main" val="2018877700"/>
      </p:ext>
    </p:extLst>
  </p:cSld>
  <p:clrMap bg1="lt1" tx1="dk1" bg2="lt2" tx2="dk2" accent1="accent1" accent2="accent2" accent3="accent3" accent4="accent4" accent5="accent5" accent6="accent6" hlink="hlink" folHlink="folHlink"/>
  <p:sldLayoutIdLst>
    <p:sldLayoutId id="2147484174" r:id="rId1"/>
    <p:sldLayoutId id="2147484175" r:id="rId2"/>
    <p:sldLayoutId id="2147484176" r:id="rId3"/>
    <p:sldLayoutId id="2147484177" r:id="rId4"/>
    <p:sldLayoutId id="2147484178" r:id="rId5"/>
    <p:sldLayoutId id="2147484179" r:id="rId6"/>
    <p:sldLayoutId id="2147484180" r:id="rId7"/>
    <p:sldLayoutId id="2147484181" r:id="rId8"/>
    <p:sldLayoutId id="2147484182" r:id="rId9"/>
    <p:sldLayoutId id="2147484183" r:id="rId10"/>
    <p:sldLayoutId id="2147484184" r:id="rId11"/>
    <p:sldLayoutId id="2147484185" r:id="rId12"/>
  </p:sldLayoutIdLst>
  <p:transition>
    <p:cut/>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00549A"/>
          </a:solidFill>
          <a:effectLst>
            <a:outerShdw blurRad="38100" dist="38100" dir="2700000" algn="tl">
              <a:srgbClr val="C0C0C0"/>
            </a:outerShdw>
          </a:effectLst>
          <a:latin typeface="+mj-lt"/>
          <a:ea typeface="微软雅黑" pitchFamily="34" charset="-122"/>
          <a:cs typeface="微软雅黑"/>
        </a:defRPr>
      </a:lvl1pPr>
      <a:lvl2pPr algn="l" rtl="0" eaLnBrk="0" fontAlgn="base" hangingPunct="0">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cs typeface="微软雅黑"/>
        </a:defRPr>
      </a:lvl2pPr>
      <a:lvl3pPr algn="l" rtl="0" eaLnBrk="0" fontAlgn="base" hangingPunct="0">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cs typeface="微软雅黑"/>
        </a:defRPr>
      </a:lvl3pPr>
      <a:lvl4pPr algn="l" rtl="0" eaLnBrk="0" fontAlgn="base" hangingPunct="0">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cs typeface="微软雅黑"/>
        </a:defRPr>
      </a:lvl4pPr>
      <a:lvl5pPr algn="l" rtl="0" eaLnBrk="0" fontAlgn="base" hangingPunct="0">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cs typeface="微软雅黑"/>
        </a:defRPr>
      </a:lvl5pPr>
      <a:lvl6pPr marL="457018" algn="l" rtl="0" fontAlgn="base">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defRPr>
      </a:lvl6pPr>
      <a:lvl7pPr marL="914035" algn="l" rtl="0" fontAlgn="base">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defRPr>
      </a:lvl7pPr>
      <a:lvl8pPr marL="1371052" algn="l" rtl="0" fontAlgn="base">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defRPr>
      </a:lvl8pPr>
      <a:lvl9pPr marL="1828070" algn="l" rtl="0" fontAlgn="base">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defRPr>
      </a:lvl9pPr>
    </p:titleStyle>
    <p:bodyStyle>
      <a:lvl1pPr marL="342764" indent="-342764" algn="l" rtl="0" eaLnBrk="0" fontAlgn="base" hangingPunct="0">
        <a:spcBef>
          <a:spcPct val="20000"/>
        </a:spcBef>
        <a:spcAft>
          <a:spcPct val="0"/>
        </a:spcAft>
        <a:buClr>
          <a:srgbClr val="003399"/>
        </a:buClr>
        <a:buSzPct val="80000"/>
        <a:buFont typeface="Wingdings" pitchFamily="2" charset="2"/>
        <a:buChar char="n"/>
        <a:defRPr sz="2800">
          <a:solidFill>
            <a:schemeClr val="tx1"/>
          </a:solidFill>
          <a:latin typeface="+mn-lt"/>
          <a:ea typeface="+mn-ea"/>
          <a:cs typeface="+mn-cs"/>
        </a:defRPr>
      </a:lvl1pPr>
      <a:lvl2pPr marL="742654" indent="-285636" algn="l" rtl="0" eaLnBrk="0" fontAlgn="base" hangingPunct="0">
        <a:spcBef>
          <a:spcPct val="20000"/>
        </a:spcBef>
        <a:spcAft>
          <a:spcPct val="0"/>
        </a:spcAft>
        <a:buClr>
          <a:srgbClr val="003399"/>
        </a:buClr>
        <a:buSzPct val="80000"/>
        <a:buFont typeface="Wingdings" pitchFamily="2" charset="2"/>
        <a:buChar char="n"/>
        <a:defRPr sz="2400">
          <a:solidFill>
            <a:schemeClr val="tx1"/>
          </a:solidFill>
          <a:latin typeface="+mn-lt"/>
          <a:ea typeface="+mn-ea"/>
          <a:cs typeface="+mn-cs"/>
        </a:defRPr>
      </a:lvl2pPr>
      <a:lvl3pPr marL="1142544" indent="-228509"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ea typeface="+mn-ea"/>
          <a:cs typeface="+mn-cs"/>
        </a:defRPr>
      </a:lvl3pPr>
      <a:lvl4pPr marL="1599562" indent="-228509" algn="l" rtl="0" eaLnBrk="0" fontAlgn="base" hangingPunct="0">
        <a:spcBef>
          <a:spcPct val="20000"/>
        </a:spcBef>
        <a:spcAft>
          <a:spcPct val="0"/>
        </a:spcAft>
        <a:buClr>
          <a:srgbClr val="E1B40C"/>
        </a:buClr>
        <a:buSzPct val="80000"/>
        <a:buFont typeface="Wingdings" pitchFamily="2" charset="2"/>
        <a:buChar char="–"/>
        <a:defRPr sz="2000">
          <a:solidFill>
            <a:schemeClr val="tx1"/>
          </a:solidFill>
          <a:latin typeface="+mn-lt"/>
          <a:ea typeface="黑体" pitchFamily="49" charset="-122"/>
          <a:cs typeface="+mn-cs"/>
        </a:defRPr>
      </a:lvl4pPr>
      <a:lvl5pPr marL="2056580" indent="-228509" algn="l" rtl="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mn-lt"/>
          <a:ea typeface="黑体" pitchFamily="49" charset="-122"/>
          <a:cs typeface="+mn-cs"/>
        </a:defRPr>
      </a:lvl5pPr>
      <a:lvl6pPr marL="2513598" indent="-228509" algn="l" rtl="0" fontAlgn="base">
        <a:spcBef>
          <a:spcPct val="20000"/>
        </a:spcBef>
        <a:spcAft>
          <a:spcPct val="0"/>
        </a:spcAft>
        <a:buClr>
          <a:srgbClr val="E1B40C"/>
        </a:buClr>
        <a:buSzPct val="80000"/>
        <a:buFont typeface="Wingdings" pitchFamily="2" charset="2"/>
        <a:buChar char="n"/>
        <a:defRPr sz="2000">
          <a:solidFill>
            <a:schemeClr val="tx1"/>
          </a:solidFill>
          <a:latin typeface="+mn-lt"/>
          <a:ea typeface="黑体" pitchFamily="49" charset="-122"/>
          <a:cs typeface="+mn-cs"/>
        </a:defRPr>
      </a:lvl6pPr>
      <a:lvl7pPr marL="2970615" indent="-228509" algn="l" rtl="0" fontAlgn="base">
        <a:spcBef>
          <a:spcPct val="20000"/>
        </a:spcBef>
        <a:spcAft>
          <a:spcPct val="0"/>
        </a:spcAft>
        <a:buClr>
          <a:srgbClr val="E1B40C"/>
        </a:buClr>
        <a:buSzPct val="80000"/>
        <a:buFont typeface="Wingdings" pitchFamily="2" charset="2"/>
        <a:buChar char="n"/>
        <a:defRPr sz="2000">
          <a:solidFill>
            <a:schemeClr val="tx1"/>
          </a:solidFill>
          <a:latin typeface="+mn-lt"/>
          <a:ea typeface="黑体" pitchFamily="49" charset="-122"/>
          <a:cs typeface="+mn-cs"/>
        </a:defRPr>
      </a:lvl7pPr>
      <a:lvl8pPr marL="3427632" indent="-228509" algn="l" rtl="0" fontAlgn="base">
        <a:spcBef>
          <a:spcPct val="20000"/>
        </a:spcBef>
        <a:spcAft>
          <a:spcPct val="0"/>
        </a:spcAft>
        <a:buClr>
          <a:srgbClr val="E1B40C"/>
        </a:buClr>
        <a:buSzPct val="80000"/>
        <a:buFont typeface="Wingdings" pitchFamily="2" charset="2"/>
        <a:buChar char="n"/>
        <a:defRPr sz="2000">
          <a:solidFill>
            <a:schemeClr val="tx1"/>
          </a:solidFill>
          <a:latin typeface="+mn-lt"/>
          <a:ea typeface="黑体" pitchFamily="49" charset="-122"/>
          <a:cs typeface="+mn-cs"/>
        </a:defRPr>
      </a:lvl8pPr>
      <a:lvl9pPr marL="3884650" indent="-228509" algn="l" rtl="0" fontAlgn="base">
        <a:spcBef>
          <a:spcPct val="20000"/>
        </a:spcBef>
        <a:spcAft>
          <a:spcPct val="0"/>
        </a:spcAft>
        <a:buClr>
          <a:srgbClr val="E1B40C"/>
        </a:buClr>
        <a:buSzPct val="80000"/>
        <a:buFont typeface="Wingdings" pitchFamily="2" charset="2"/>
        <a:buChar char="n"/>
        <a:defRPr sz="2000">
          <a:solidFill>
            <a:schemeClr val="tx1"/>
          </a:solidFill>
          <a:latin typeface="+mn-lt"/>
          <a:ea typeface="黑体" pitchFamily="49" charset="-122"/>
          <a:cs typeface="+mn-cs"/>
        </a:defRPr>
      </a:lvl9pPr>
    </p:bodyStyle>
    <p:otherStyle>
      <a:defPPr>
        <a:defRPr lang="zh-CN"/>
      </a:defPPr>
      <a:lvl1pPr marL="0" algn="l" defTabSz="914035" rtl="0" eaLnBrk="1" latinLnBrk="0" hangingPunct="1">
        <a:defRPr sz="1800" kern="1200">
          <a:solidFill>
            <a:schemeClr val="tx1"/>
          </a:solidFill>
          <a:latin typeface="+mn-lt"/>
          <a:ea typeface="+mn-ea"/>
          <a:cs typeface="+mn-cs"/>
        </a:defRPr>
      </a:lvl1pPr>
      <a:lvl2pPr marL="457018" algn="l" defTabSz="914035" rtl="0" eaLnBrk="1" latinLnBrk="0" hangingPunct="1">
        <a:defRPr sz="1800" kern="1200">
          <a:solidFill>
            <a:schemeClr val="tx1"/>
          </a:solidFill>
          <a:latin typeface="+mn-lt"/>
          <a:ea typeface="+mn-ea"/>
          <a:cs typeface="+mn-cs"/>
        </a:defRPr>
      </a:lvl2pPr>
      <a:lvl3pPr marL="914035" algn="l" defTabSz="914035" rtl="0" eaLnBrk="1" latinLnBrk="0" hangingPunct="1">
        <a:defRPr sz="1800" kern="1200">
          <a:solidFill>
            <a:schemeClr val="tx1"/>
          </a:solidFill>
          <a:latin typeface="+mn-lt"/>
          <a:ea typeface="+mn-ea"/>
          <a:cs typeface="+mn-cs"/>
        </a:defRPr>
      </a:lvl3pPr>
      <a:lvl4pPr marL="1371052" algn="l" defTabSz="914035" rtl="0" eaLnBrk="1" latinLnBrk="0" hangingPunct="1">
        <a:defRPr sz="1800" kern="1200">
          <a:solidFill>
            <a:schemeClr val="tx1"/>
          </a:solidFill>
          <a:latin typeface="+mn-lt"/>
          <a:ea typeface="+mn-ea"/>
          <a:cs typeface="+mn-cs"/>
        </a:defRPr>
      </a:lvl4pPr>
      <a:lvl5pPr marL="1828070" algn="l" defTabSz="914035" rtl="0" eaLnBrk="1" latinLnBrk="0" hangingPunct="1">
        <a:defRPr sz="1800" kern="1200">
          <a:solidFill>
            <a:schemeClr val="tx1"/>
          </a:solidFill>
          <a:latin typeface="+mn-lt"/>
          <a:ea typeface="+mn-ea"/>
          <a:cs typeface="+mn-cs"/>
        </a:defRPr>
      </a:lvl5pPr>
      <a:lvl6pPr marL="2285088" algn="l" defTabSz="914035" rtl="0" eaLnBrk="1" latinLnBrk="0" hangingPunct="1">
        <a:defRPr sz="1800" kern="1200">
          <a:solidFill>
            <a:schemeClr val="tx1"/>
          </a:solidFill>
          <a:latin typeface="+mn-lt"/>
          <a:ea typeface="+mn-ea"/>
          <a:cs typeface="+mn-cs"/>
        </a:defRPr>
      </a:lvl6pPr>
      <a:lvl7pPr marL="2742106" algn="l" defTabSz="914035" rtl="0" eaLnBrk="1" latinLnBrk="0" hangingPunct="1">
        <a:defRPr sz="1800" kern="1200">
          <a:solidFill>
            <a:schemeClr val="tx1"/>
          </a:solidFill>
          <a:latin typeface="+mn-lt"/>
          <a:ea typeface="+mn-ea"/>
          <a:cs typeface="+mn-cs"/>
        </a:defRPr>
      </a:lvl7pPr>
      <a:lvl8pPr marL="3199124" algn="l" defTabSz="914035" rtl="0" eaLnBrk="1" latinLnBrk="0" hangingPunct="1">
        <a:defRPr sz="1800" kern="1200">
          <a:solidFill>
            <a:schemeClr val="tx1"/>
          </a:solidFill>
          <a:latin typeface="+mn-lt"/>
          <a:ea typeface="+mn-ea"/>
          <a:cs typeface="+mn-cs"/>
        </a:defRPr>
      </a:lvl8pPr>
      <a:lvl9pPr marL="3656141" algn="l" defTabSz="91403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23552" y="757163"/>
            <a:ext cx="8408219" cy="3837475"/>
          </a:xfrm>
          <a:prstGeom prst="rect">
            <a:avLst/>
          </a:prstGeom>
        </p:spPr>
        <p:txBody>
          <a:bodyPr vert="horz" lIns="91404" tIns="45702" rIns="91404" bIns="45702" rtlCol="0">
            <a:normAutofit/>
          </a:bodyPr>
          <a:lstStyle/>
          <a:p>
            <a:pPr lvl="0"/>
            <a:r>
              <a:rPr kumimoji="1" lang="zh-CN" altLang="en-US" dirty="0" smtClean="0"/>
              <a:t>单击此处编辑母版文本样式</a:t>
            </a:r>
          </a:p>
          <a:p>
            <a:pPr lvl="1"/>
            <a:r>
              <a:rPr kumimoji="1" lang="zh-CN" altLang="en-US" dirty="0" smtClean="0"/>
              <a:t>第二级</a:t>
            </a:r>
          </a:p>
          <a:p>
            <a:pPr lvl="2"/>
            <a:r>
              <a:rPr kumimoji="1" lang="zh-CN" altLang="en-US" dirty="0" smtClean="0"/>
              <a:t>第三级</a:t>
            </a:r>
            <a:endParaRPr kumimoji="1" lang="en-US" altLang="zh-CN" dirty="0" smtClean="0"/>
          </a:p>
          <a:p>
            <a:pPr lvl="3"/>
            <a:r>
              <a:rPr kumimoji="1" lang="zh-CN" altLang="en-US" dirty="0" smtClean="0"/>
              <a:t>第四级</a:t>
            </a:r>
            <a:endParaRPr kumimoji="1" lang="en-US" altLang="zh-CN" dirty="0" smtClean="0"/>
          </a:p>
          <a:p>
            <a:pPr lvl="4"/>
            <a:r>
              <a:rPr kumimoji="1" lang="zh-CN" altLang="en-US" dirty="0" smtClean="0"/>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04" tIns="45702" rIns="91404" bIns="45702" rtlCol="0" anchor="ctr"/>
          <a:lstStyle>
            <a:lvl1pPr algn="l">
              <a:defRPr sz="1200">
                <a:solidFill>
                  <a:schemeClr val="tx1">
                    <a:tint val="75000"/>
                  </a:schemeClr>
                </a:solidFill>
              </a:defRPr>
            </a:lvl1pPr>
          </a:lstStyle>
          <a:p>
            <a:fld id="{CF7BE859-18DA-AA47-857F-8A8E3938ED6C}" type="datetimeFigureOut">
              <a:rPr kumimoji="1" lang="zh-CN" altLang="en-US" smtClean="0">
                <a:solidFill>
                  <a:srgbClr val="000000">
                    <a:tint val="75000"/>
                  </a:srgbClr>
                </a:solidFill>
              </a:rPr>
              <a:pPr/>
              <a:t>2017/3/3</a:t>
            </a:fld>
            <a:endParaRPr kumimoji="1" lang="zh-CN" altLang="en-US">
              <a:solidFill>
                <a:srgbClr val="000000">
                  <a:tint val="75000"/>
                </a:srgbClr>
              </a:solidFill>
            </a:endParaRPr>
          </a:p>
        </p:txBody>
      </p:sp>
      <p:sp>
        <p:nvSpPr>
          <p:cNvPr id="5" name="页脚占位符 4"/>
          <p:cNvSpPr>
            <a:spLocks noGrp="1"/>
          </p:cNvSpPr>
          <p:nvPr>
            <p:ph type="ftr" sz="quarter" idx="3"/>
          </p:nvPr>
        </p:nvSpPr>
        <p:spPr>
          <a:xfrm>
            <a:off x="3124201" y="4767264"/>
            <a:ext cx="2895600" cy="273844"/>
          </a:xfrm>
          <a:prstGeom prst="rect">
            <a:avLst/>
          </a:prstGeom>
        </p:spPr>
        <p:txBody>
          <a:bodyPr vert="horz" lIns="91404" tIns="45702" rIns="91404" bIns="45702" rtlCol="0" anchor="ctr"/>
          <a:lstStyle>
            <a:lvl1pPr algn="ctr">
              <a:defRPr sz="1200">
                <a:solidFill>
                  <a:schemeClr val="tx1">
                    <a:tint val="75000"/>
                  </a:schemeClr>
                </a:solidFill>
              </a:defRPr>
            </a:lvl1pPr>
          </a:lstStyle>
          <a:p>
            <a:endParaRPr kumimoji="1" lang="zh-CN" altLang="en-US">
              <a:solidFill>
                <a:srgbClr val="000000">
                  <a:tint val="75000"/>
                </a:srgbClr>
              </a:solidFill>
            </a:endParaRPr>
          </a:p>
        </p:txBody>
      </p:sp>
      <p:sp>
        <p:nvSpPr>
          <p:cNvPr id="14" name="Text Box 2"/>
          <p:cNvSpPr txBox="1">
            <a:spLocks noChangeArrowheads="1"/>
          </p:cNvSpPr>
          <p:nvPr/>
        </p:nvSpPr>
        <p:spPr bwMode="auto">
          <a:xfrm>
            <a:off x="6228193" y="4823472"/>
            <a:ext cx="1622425" cy="249086"/>
          </a:xfrm>
          <a:prstGeom prst="rect">
            <a:avLst/>
          </a:prstGeom>
          <a:noFill/>
          <a:ln w="9525">
            <a:noFill/>
            <a:miter lim="800000"/>
            <a:headEnd/>
            <a:tailEnd/>
          </a:ln>
        </p:spPr>
        <p:txBody>
          <a:bodyPr lIns="74265" tIns="8886" rIns="74265" bIns="8886"/>
          <a:lstStyle/>
          <a:p>
            <a:pPr algn="just">
              <a:lnSpc>
                <a:spcPts val="1400"/>
              </a:lnSpc>
            </a:pPr>
            <a:r>
              <a:rPr lang="zh-CN" altLang="en-US" sz="900" dirty="0">
                <a:solidFill>
                  <a:srgbClr val="4D4D4D"/>
                </a:solidFill>
                <a:latin typeface="微软雅黑" pitchFamily="34" charset="-122"/>
                <a:ea typeface="微软雅黑" pitchFamily="34" charset="-122"/>
                <a:cs typeface="微软雅黑"/>
              </a:rPr>
              <a:t>④内</a:t>
            </a:r>
            <a:r>
              <a:rPr lang="zh-CN" altLang="en-US" sz="900" dirty="0" smtClean="0">
                <a:solidFill>
                  <a:srgbClr val="4D4D4D"/>
                </a:solidFill>
                <a:latin typeface="微软雅黑" pitchFamily="34" charset="-122"/>
                <a:ea typeface="微软雅黑" pitchFamily="34" charset="-122"/>
                <a:cs typeface="微软雅黑"/>
              </a:rPr>
              <a:t>部公开 请勿外传</a:t>
            </a:r>
            <a:endParaRPr lang="zh-CN" altLang="zh-CN" sz="900" dirty="0">
              <a:solidFill>
                <a:srgbClr val="4D4D4D"/>
              </a:solidFill>
              <a:latin typeface="微软雅黑" pitchFamily="34" charset="-122"/>
              <a:ea typeface="微软雅黑" pitchFamily="34" charset="-122"/>
              <a:cs typeface="微软雅黑"/>
            </a:endParaRPr>
          </a:p>
        </p:txBody>
      </p:sp>
      <p:sp>
        <p:nvSpPr>
          <p:cNvPr id="2" name="标题占位符 1"/>
          <p:cNvSpPr>
            <a:spLocks noGrp="1"/>
          </p:cNvSpPr>
          <p:nvPr>
            <p:ph type="title"/>
          </p:nvPr>
        </p:nvSpPr>
        <p:spPr>
          <a:xfrm>
            <a:off x="323543" y="2"/>
            <a:ext cx="7108327" cy="520096"/>
          </a:xfrm>
          <a:prstGeom prst="rect">
            <a:avLst/>
          </a:prstGeom>
        </p:spPr>
        <p:txBody>
          <a:bodyPr vert="horz" lIns="91404" tIns="45702" rIns="91404" bIns="45702" rtlCol="0" anchor="ctr">
            <a:normAutofit/>
          </a:bodyPr>
          <a:lstStyle/>
          <a:p>
            <a:r>
              <a:rPr kumimoji="1" lang="zh-CN" altLang="en-US" dirty="0" smtClean="0"/>
              <a:t>单击此处编辑母版标题样式</a:t>
            </a:r>
            <a:endParaRPr kumimoji="1" lang="zh-CN" altLang="en-US" dirty="0"/>
          </a:p>
        </p:txBody>
      </p:sp>
      <p:sp>
        <p:nvSpPr>
          <p:cNvPr id="13" name="TextBox 12"/>
          <p:cNvSpPr txBox="1"/>
          <p:nvPr/>
        </p:nvSpPr>
        <p:spPr>
          <a:xfrm>
            <a:off x="8532467" y="4800206"/>
            <a:ext cx="512895" cy="230796"/>
          </a:xfrm>
          <a:prstGeom prst="rect">
            <a:avLst/>
          </a:prstGeom>
          <a:noFill/>
        </p:spPr>
        <p:txBody>
          <a:bodyPr wrap="square" lIns="91404" tIns="45702" rIns="91404" bIns="45702" rtlCol="0">
            <a:spAutoFit/>
          </a:bodyPr>
          <a:lstStyle/>
          <a:p>
            <a:r>
              <a:rPr lang="en-US" altLang="zh-CN" sz="900" b="1" dirty="0" smtClean="0">
                <a:solidFill>
                  <a:srgbClr val="4D4D4D"/>
                </a:solidFill>
                <a:latin typeface="微软雅黑" pitchFamily="34" charset="-122"/>
                <a:ea typeface="微软雅黑" pitchFamily="34" charset="-122"/>
                <a:cs typeface="微软雅黑"/>
              </a:rPr>
              <a:t>P</a:t>
            </a:r>
            <a:fld id="{FED1A94F-D130-4010-A83B-0DB519D7607E}" type="slidenum">
              <a:rPr lang="en-US" altLang="zh-CN" sz="900" b="1" smtClean="0">
                <a:solidFill>
                  <a:srgbClr val="4D4D4D"/>
                </a:solidFill>
                <a:latin typeface="微软雅黑" pitchFamily="34" charset="-122"/>
                <a:ea typeface="微软雅黑" pitchFamily="34" charset="-122"/>
                <a:cs typeface="微软雅黑"/>
              </a:rPr>
              <a:pPr/>
              <a:t>‹#›</a:t>
            </a:fld>
            <a:endParaRPr lang="zh-CN" altLang="en-US" sz="900" b="1" dirty="0">
              <a:solidFill>
                <a:srgbClr val="4D4D4D"/>
              </a:solidFill>
              <a:latin typeface="微软雅黑" pitchFamily="34" charset="-122"/>
              <a:ea typeface="微软雅黑" pitchFamily="34" charset="-122"/>
              <a:cs typeface="微软雅黑"/>
            </a:endParaRPr>
          </a:p>
        </p:txBody>
      </p:sp>
      <p:grpSp>
        <p:nvGrpSpPr>
          <p:cNvPr id="6" name="组合 18"/>
          <p:cNvGrpSpPr/>
          <p:nvPr/>
        </p:nvGrpSpPr>
        <p:grpSpPr>
          <a:xfrm>
            <a:off x="7452340" y="4587975"/>
            <a:ext cx="1229429" cy="600670"/>
            <a:chOff x="6559883" y="4147099"/>
            <a:chExt cx="2316937" cy="1132002"/>
          </a:xfrm>
        </p:grpSpPr>
        <p:pic>
          <p:nvPicPr>
            <p:cNvPr id="20" name="图片 19" descr="PPT C Lego.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366006" y="4172857"/>
              <a:ext cx="1510814" cy="1106244"/>
            </a:xfrm>
            <a:prstGeom prst="rect">
              <a:avLst/>
            </a:prstGeom>
          </p:spPr>
        </p:pic>
        <p:pic>
          <p:nvPicPr>
            <p:cNvPr id="21" name="图片 20" descr="PPT C-orange.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59883" y="4147099"/>
              <a:ext cx="1106244" cy="1106244"/>
            </a:xfrm>
            <a:prstGeom prst="rect">
              <a:avLst/>
            </a:prstGeom>
          </p:spPr>
        </p:pic>
      </p:grpSp>
    </p:spTree>
    <p:extLst>
      <p:ext uri="{BB962C8B-B14F-4D97-AF65-F5344CB8AC3E}">
        <p14:creationId xmlns:p14="http://schemas.microsoft.com/office/powerpoint/2010/main" val="1110853272"/>
      </p:ext>
    </p:extLst>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10" r:id="rId4"/>
    <p:sldLayoutId id="2147484211" r:id="rId5"/>
  </p:sldLayoutIdLst>
  <p:transition>
    <p:cut/>
  </p:transition>
  <p:timing>
    <p:tnLst>
      <p:par>
        <p:cTn id="1" dur="indefinite" restart="never" nodeType="tmRoot"/>
      </p:par>
    </p:tnLst>
  </p:timing>
  <p:txStyles>
    <p:titleStyle>
      <a:lvl1pPr algn="l" defTabSz="457018" rtl="0" eaLnBrk="1" latinLnBrk="0" hangingPunct="1">
        <a:spcBef>
          <a:spcPct val="0"/>
        </a:spcBef>
        <a:buNone/>
        <a:defRPr kumimoji="1" lang="zh-CN" altLang="en-US" sz="2600" b="0" i="0" kern="1200" dirty="0">
          <a:solidFill>
            <a:schemeClr val="tx1"/>
          </a:solidFill>
          <a:latin typeface="微软雅黑"/>
          <a:ea typeface="微软雅黑"/>
          <a:cs typeface="+mj-cs"/>
        </a:defRPr>
      </a:lvl1pPr>
    </p:titleStyle>
    <p:bodyStyle>
      <a:lvl1pPr marL="342764" indent="-342764" algn="l" defTabSz="457018" rtl="0" eaLnBrk="1" fontAlgn="base" latinLnBrk="0" hangingPunct="1">
        <a:spcBef>
          <a:spcPct val="20000"/>
        </a:spcBef>
        <a:spcAft>
          <a:spcPct val="0"/>
        </a:spcAft>
        <a:buFontTx/>
        <a:buBlip>
          <a:blip r:embed="rId9"/>
        </a:buBlip>
        <a:defRPr kumimoji="1" lang="zh-CN" altLang="en-US" sz="2400" b="0" i="0" kern="1200" dirty="0" smtClean="0">
          <a:solidFill>
            <a:schemeClr val="tx1">
              <a:lumMod val="85000"/>
              <a:lumOff val="15000"/>
            </a:schemeClr>
          </a:solidFill>
          <a:latin typeface="微软雅黑"/>
          <a:ea typeface="微软雅黑"/>
          <a:cs typeface="+mn-cs"/>
        </a:defRPr>
      </a:lvl1pPr>
      <a:lvl2pPr marL="742654" indent="-285636" algn="l" defTabSz="457018" rtl="0" eaLnBrk="1" fontAlgn="base" latinLnBrk="0" hangingPunct="1">
        <a:spcBef>
          <a:spcPct val="20000"/>
        </a:spcBef>
        <a:spcAft>
          <a:spcPct val="0"/>
        </a:spcAft>
        <a:buFont typeface="Arial"/>
        <a:buChar char="–"/>
        <a:defRPr kumimoji="1" lang="zh-CN" altLang="en-US" sz="2000" b="0" i="0" kern="1200" dirty="0" smtClean="0">
          <a:solidFill>
            <a:schemeClr val="tx1">
              <a:lumMod val="85000"/>
              <a:lumOff val="15000"/>
            </a:schemeClr>
          </a:solidFill>
          <a:latin typeface="微软雅黑"/>
          <a:ea typeface="微软雅黑"/>
          <a:cs typeface="+mn-cs"/>
        </a:defRPr>
      </a:lvl2pPr>
      <a:lvl3pPr marL="1142544" indent="-228509" algn="l" defTabSz="457018" rtl="0" eaLnBrk="1" fontAlgn="base" latinLnBrk="0" hangingPunct="1">
        <a:spcBef>
          <a:spcPct val="20000"/>
        </a:spcBef>
        <a:spcAft>
          <a:spcPct val="0"/>
        </a:spcAft>
        <a:buFont typeface="Arial"/>
        <a:buChar char="•"/>
        <a:defRPr kumimoji="1" lang="zh-CN" altLang="en-US" sz="1800" b="0" i="0" kern="1200" dirty="0" smtClean="0">
          <a:solidFill>
            <a:schemeClr val="tx1">
              <a:lumMod val="85000"/>
              <a:lumOff val="15000"/>
            </a:schemeClr>
          </a:solidFill>
          <a:latin typeface="微软雅黑"/>
          <a:ea typeface="微软雅黑"/>
          <a:cs typeface="+mn-cs"/>
        </a:defRPr>
      </a:lvl3pPr>
      <a:lvl4pPr marL="1599562" indent="-228509" algn="l" defTabSz="457018" rtl="0" eaLnBrk="1" fontAlgn="base" latinLnBrk="0" hangingPunct="1">
        <a:spcBef>
          <a:spcPct val="20000"/>
        </a:spcBef>
        <a:spcAft>
          <a:spcPct val="0"/>
        </a:spcAft>
        <a:buFont typeface="Arial"/>
        <a:buChar char="–"/>
        <a:defRPr kumimoji="1" lang="zh-CN" altLang="en-US" sz="1800" b="0" i="0" kern="1200" dirty="0" smtClean="0">
          <a:solidFill>
            <a:schemeClr val="tx1">
              <a:lumMod val="85000"/>
              <a:lumOff val="15000"/>
            </a:schemeClr>
          </a:solidFill>
          <a:latin typeface="微软雅黑"/>
          <a:ea typeface="微软雅黑"/>
          <a:cs typeface="+mn-cs"/>
        </a:defRPr>
      </a:lvl4pPr>
      <a:lvl5pPr marL="2056580" indent="-228509" algn="l" defTabSz="457018" rtl="0" eaLnBrk="1" fontAlgn="base" latinLnBrk="0" hangingPunct="1">
        <a:spcBef>
          <a:spcPct val="20000"/>
        </a:spcBef>
        <a:spcAft>
          <a:spcPct val="0"/>
        </a:spcAft>
        <a:buFont typeface="Arial"/>
        <a:buChar char="»"/>
        <a:defRPr kumimoji="1" lang="zh-CN" altLang="en-US" sz="1800" b="0" i="0" kern="1200" dirty="0">
          <a:solidFill>
            <a:schemeClr val="tx1">
              <a:lumMod val="85000"/>
              <a:lumOff val="15000"/>
            </a:schemeClr>
          </a:solidFill>
          <a:latin typeface="微软雅黑"/>
          <a:ea typeface="微软雅黑"/>
          <a:cs typeface="+mn-cs"/>
        </a:defRPr>
      </a:lvl5pPr>
      <a:lvl6pPr marL="2513598" indent="-228509" algn="l" defTabSz="457018" rtl="0" eaLnBrk="1" latinLnBrk="0" hangingPunct="1">
        <a:spcBef>
          <a:spcPct val="20000"/>
        </a:spcBef>
        <a:buFont typeface="Arial"/>
        <a:buChar char="•"/>
        <a:defRPr sz="2000" kern="1200">
          <a:solidFill>
            <a:schemeClr val="tx1"/>
          </a:solidFill>
          <a:latin typeface="+mn-lt"/>
          <a:ea typeface="+mn-ea"/>
          <a:cs typeface="+mn-cs"/>
        </a:defRPr>
      </a:lvl6pPr>
      <a:lvl7pPr marL="2970615" indent="-228509" algn="l" defTabSz="457018" rtl="0" eaLnBrk="1" latinLnBrk="0" hangingPunct="1">
        <a:spcBef>
          <a:spcPct val="20000"/>
        </a:spcBef>
        <a:buFont typeface="Arial"/>
        <a:buChar char="•"/>
        <a:defRPr sz="2000" kern="1200">
          <a:solidFill>
            <a:schemeClr val="tx1"/>
          </a:solidFill>
          <a:latin typeface="+mn-lt"/>
          <a:ea typeface="+mn-ea"/>
          <a:cs typeface="+mn-cs"/>
        </a:defRPr>
      </a:lvl7pPr>
      <a:lvl8pPr marL="3427632" indent="-228509" algn="l" defTabSz="457018" rtl="0" eaLnBrk="1" latinLnBrk="0" hangingPunct="1">
        <a:spcBef>
          <a:spcPct val="20000"/>
        </a:spcBef>
        <a:buFont typeface="Arial"/>
        <a:buChar char="•"/>
        <a:defRPr sz="2000" kern="1200">
          <a:solidFill>
            <a:schemeClr val="tx1"/>
          </a:solidFill>
          <a:latin typeface="+mn-lt"/>
          <a:ea typeface="+mn-ea"/>
          <a:cs typeface="+mn-cs"/>
        </a:defRPr>
      </a:lvl8pPr>
      <a:lvl9pPr marL="3884650" indent="-228509" algn="l" defTabSz="45701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018" rtl="0" eaLnBrk="1" latinLnBrk="0" hangingPunct="1">
        <a:defRPr sz="1800" kern="1200">
          <a:solidFill>
            <a:schemeClr val="tx1"/>
          </a:solidFill>
          <a:latin typeface="+mn-lt"/>
          <a:ea typeface="+mn-ea"/>
          <a:cs typeface="+mn-cs"/>
        </a:defRPr>
      </a:lvl1pPr>
      <a:lvl2pPr marL="457018" algn="l" defTabSz="457018" rtl="0" eaLnBrk="1" latinLnBrk="0" hangingPunct="1">
        <a:defRPr sz="1800" kern="1200">
          <a:solidFill>
            <a:schemeClr val="tx1"/>
          </a:solidFill>
          <a:latin typeface="+mn-lt"/>
          <a:ea typeface="+mn-ea"/>
          <a:cs typeface="+mn-cs"/>
        </a:defRPr>
      </a:lvl2pPr>
      <a:lvl3pPr marL="914035" algn="l" defTabSz="457018" rtl="0" eaLnBrk="1" latinLnBrk="0" hangingPunct="1">
        <a:defRPr sz="1800" kern="1200">
          <a:solidFill>
            <a:schemeClr val="tx1"/>
          </a:solidFill>
          <a:latin typeface="+mn-lt"/>
          <a:ea typeface="+mn-ea"/>
          <a:cs typeface="+mn-cs"/>
        </a:defRPr>
      </a:lvl3pPr>
      <a:lvl4pPr marL="1371052" algn="l" defTabSz="457018" rtl="0" eaLnBrk="1" latinLnBrk="0" hangingPunct="1">
        <a:defRPr sz="1800" kern="1200">
          <a:solidFill>
            <a:schemeClr val="tx1"/>
          </a:solidFill>
          <a:latin typeface="+mn-lt"/>
          <a:ea typeface="+mn-ea"/>
          <a:cs typeface="+mn-cs"/>
        </a:defRPr>
      </a:lvl4pPr>
      <a:lvl5pPr marL="1828070" algn="l" defTabSz="457018" rtl="0" eaLnBrk="1" latinLnBrk="0" hangingPunct="1">
        <a:defRPr sz="1800" kern="1200">
          <a:solidFill>
            <a:schemeClr val="tx1"/>
          </a:solidFill>
          <a:latin typeface="+mn-lt"/>
          <a:ea typeface="+mn-ea"/>
          <a:cs typeface="+mn-cs"/>
        </a:defRPr>
      </a:lvl5pPr>
      <a:lvl6pPr marL="2285088" algn="l" defTabSz="457018" rtl="0" eaLnBrk="1" latinLnBrk="0" hangingPunct="1">
        <a:defRPr sz="1800" kern="1200">
          <a:solidFill>
            <a:schemeClr val="tx1"/>
          </a:solidFill>
          <a:latin typeface="+mn-lt"/>
          <a:ea typeface="+mn-ea"/>
          <a:cs typeface="+mn-cs"/>
        </a:defRPr>
      </a:lvl6pPr>
      <a:lvl7pPr marL="2742106" algn="l" defTabSz="457018" rtl="0" eaLnBrk="1" latinLnBrk="0" hangingPunct="1">
        <a:defRPr sz="1800" kern="1200">
          <a:solidFill>
            <a:schemeClr val="tx1"/>
          </a:solidFill>
          <a:latin typeface="+mn-lt"/>
          <a:ea typeface="+mn-ea"/>
          <a:cs typeface="+mn-cs"/>
        </a:defRPr>
      </a:lvl7pPr>
      <a:lvl8pPr marL="3199124" algn="l" defTabSz="457018" rtl="0" eaLnBrk="1" latinLnBrk="0" hangingPunct="1">
        <a:defRPr sz="1800" kern="1200">
          <a:solidFill>
            <a:schemeClr val="tx1"/>
          </a:solidFill>
          <a:latin typeface="+mn-lt"/>
          <a:ea typeface="+mn-ea"/>
          <a:cs typeface="+mn-cs"/>
        </a:defRPr>
      </a:lvl8pPr>
      <a:lvl9pPr marL="3656141" algn="l" defTabSz="45701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文本占位符 2"/>
          <p:cNvSpPr>
            <a:spLocks noGrp="1"/>
          </p:cNvSpPr>
          <p:nvPr>
            <p:ph type="body" idx="1"/>
          </p:nvPr>
        </p:nvSpPr>
        <p:spPr bwMode="auto">
          <a:xfrm>
            <a:off x="323850" y="757238"/>
            <a:ext cx="8407400"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endParaRPr lang="en-US" altLang="zh-CN" smtClean="0"/>
          </a:p>
          <a:p>
            <a:pPr lvl="3"/>
            <a:r>
              <a:rPr lang="zh-CN" altLang="en-US" smtClean="0"/>
              <a:t>第四级</a:t>
            </a:r>
            <a:endParaRPr lang="en-US" altLang="zh-CN" smtClean="0"/>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kumimoji="1" sz="1200">
                <a:solidFill>
                  <a:schemeClr val="tx1">
                    <a:tint val="75000"/>
                  </a:schemeClr>
                </a:solidFill>
                <a:latin typeface="宋体" charset="-122"/>
                <a:ea typeface="宋体" charset="-122"/>
              </a:defRPr>
            </a:lvl1pPr>
          </a:lstStyle>
          <a:p>
            <a:pPr>
              <a:defRPr/>
            </a:pPr>
            <a:fld id="{F09087E8-A317-4EC9-BCE5-35222ACB4DEF}" type="datetimeFigureOut">
              <a:rPr lang="zh-CN" altLang="en-US">
                <a:solidFill>
                  <a:srgbClr val="000000">
                    <a:tint val="75000"/>
                  </a:srgbClr>
                </a:solidFill>
              </a:rPr>
              <a:pPr>
                <a:defRPr/>
              </a:pPr>
              <a:t>2017/3/3</a:t>
            </a:fld>
            <a:endParaRPr lang="zh-CN" altLang="en-US">
              <a:solidFill>
                <a:srgbClr val="000000">
                  <a:tint val="75000"/>
                </a:srgbClr>
              </a:solidFill>
            </a:endParaRPr>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kumimoji="1" sz="1200">
                <a:solidFill>
                  <a:schemeClr val="tx1">
                    <a:tint val="75000"/>
                  </a:schemeClr>
                </a:solidFill>
                <a:latin typeface="宋体" charset="-122"/>
                <a:ea typeface="宋体" charset="-122"/>
              </a:defRPr>
            </a:lvl1pPr>
          </a:lstStyle>
          <a:p>
            <a:pPr>
              <a:defRPr/>
            </a:pPr>
            <a:endParaRPr lang="zh-CN" altLang="en-US">
              <a:solidFill>
                <a:srgbClr val="000000">
                  <a:tint val="75000"/>
                </a:srgbClr>
              </a:solidFill>
            </a:endParaRPr>
          </a:p>
        </p:txBody>
      </p:sp>
      <p:pic>
        <p:nvPicPr>
          <p:cNvPr id="12" name="图片 11" descr="卷页.png"/>
          <p:cNvPicPr>
            <a:picLocks noChangeAspect="1"/>
          </p:cNvPicPr>
          <p:nvPr userDrawn="1"/>
        </p:nvPicPr>
        <p:blipFill>
          <a:blip r:embed="rId10" cstate="print"/>
          <a:stretch>
            <a:fillRect/>
          </a:stretch>
        </p:blipFill>
        <p:spPr>
          <a:xfrm>
            <a:off x="0" y="0"/>
            <a:ext cx="9144000" cy="520700"/>
          </a:xfrm>
          <a:prstGeom prst="rect">
            <a:avLst/>
          </a:prstGeom>
          <a:effectLst>
            <a:outerShdw blurRad="50800" dist="38100" dir="6000000" sx="101000" sy="101000" algn="tl" rotWithShape="0">
              <a:prstClr val="black">
                <a:alpha val="40000"/>
              </a:prstClr>
            </a:outerShdw>
          </a:effectLst>
        </p:spPr>
      </p:pic>
      <p:sp>
        <p:nvSpPr>
          <p:cNvPr id="1030" name="Text Box 2"/>
          <p:cNvSpPr txBox="1">
            <a:spLocks noChangeArrowheads="1"/>
          </p:cNvSpPr>
          <p:nvPr userDrawn="1"/>
        </p:nvSpPr>
        <p:spPr bwMode="auto">
          <a:xfrm>
            <a:off x="6227763" y="4822825"/>
            <a:ext cx="162242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④内部公开 请勿外传</a:t>
            </a:r>
            <a:endParaRPr lang="zh-CN" altLang="zh-CN" sz="900" smtClean="0">
              <a:solidFill>
                <a:srgbClr val="4D4D4D"/>
              </a:solidFill>
              <a:latin typeface="微软雅黑" pitchFamily="34" charset="-122"/>
              <a:ea typeface="微软雅黑" pitchFamily="34" charset="-122"/>
            </a:endParaRPr>
          </a:p>
        </p:txBody>
      </p:sp>
      <p:sp>
        <p:nvSpPr>
          <p:cNvPr id="1031" name="标题占位符 1"/>
          <p:cNvSpPr>
            <a:spLocks noGrp="1"/>
          </p:cNvSpPr>
          <p:nvPr>
            <p:ph type="title"/>
          </p:nvPr>
        </p:nvSpPr>
        <p:spPr bwMode="auto">
          <a:xfrm>
            <a:off x="323850" y="0"/>
            <a:ext cx="71072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2" name="TextBox 12"/>
          <p:cNvSpPr txBox="1">
            <a:spLocks noChangeArrowheads="1"/>
          </p:cNvSpPr>
          <p:nvPr userDrawn="1"/>
        </p:nvSpPr>
        <p:spPr bwMode="auto">
          <a:xfrm>
            <a:off x="8532813" y="4800600"/>
            <a:ext cx="51276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defRPr/>
            </a:pPr>
            <a:r>
              <a:rPr lang="en-US" altLang="zh-CN" sz="900" b="1" smtClean="0">
                <a:solidFill>
                  <a:srgbClr val="4D4D4D"/>
                </a:solidFill>
                <a:latin typeface="微软雅黑" pitchFamily="34" charset="-122"/>
                <a:ea typeface="微软雅黑" pitchFamily="34" charset="-122"/>
              </a:rPr>
              <a:t>P</a:t>
            </a:r>
            <a:fld id="{B1C72923-04A4-45CB-925E-CB74B343FF12}" type="slidenum">
              <a:rPr lang="en-US" altLang="zh-CN" sz="900" b="1" smtClean="0">
                <a:solidFill>
                  <a:srgbClr val="4D4D4D"/>
                </a:solidFill>
                <a:latin typeface="微软雅黑" pitchFamily="34" charset="-122"/>
                <a:ea typeface="微软雅黑" pitchFamily="34" charset="-122"/>
              </a:rPr>
              <a:pPr eaLnBrk="1" hangingPunct="1">
                <a:defRPr/>
              </a:pPr>
              <a:t>‹#›</a:t>
            </a:fld>
            <a:endParaRPr lang="zh-CN" altLang="en-US" sz="900" b="1" smtClean="0">
              <a:solidFill>
                <a:srgbClr val="4D4D4D"/>
              </a:solidFill>
              <a:latin typeface="微软雅黑" pitchFamily="34" charset="-122"/>
              <a:ea typeface="微软雅黑" pitchFamily="34" charset="-122"/>
            </a:endParaRPr>
          </a:p>
        </p:txBody>
      </p:sp>
      <p:pic>
        <p:nvPicPr>
          <p:cNvPr id="1033" name="图片 17" descr="0310金蝶品牌下属logo-00.png"/>
          <p:cNvPicPr>
            <a:picLocks noChangeAspect="1"/>
          </p:cNvPicPr>
          <p:nvPr userDrawn="1"/>
        </p:nvPicPr>
        <p:blipFill>
          <a:blip r:embed="rId11" cstate="print">
            <a:extLst>
              <a:ext uri="{28A0092B-C50C-407E-A947-70E740481C1C}">
                <a14:useLocalDpi xmlns:a14="http://schemas.microsoft.com/office/drawing/2010/main" val="0"/>
              </a:ext>
            </a:extLst>
          </a:blip>
          <a:srcRect l="6183" t="8817" r="33315" b="79649"/>
          <a:stretch>
            <a:fillRect/>
          </a:stretch>
        </p:blipFill>
        <p:spPr bwMode="auto">
          <a:xfrm>
            <a:off x="7583488" y="115888"/>
            <a:ext cx="10985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 name="组合 18"/>
          <p:cNvGrpSpPr>
            <a:grpSpLocks/>
          </p:cNvGrpSpPr>
          <p:nvPr userDrawn="1"/>
        </p:nvGrpSpPr>
        <p:grpSpPr bwMode="auto">
          <a:xfrm>
            <a:off x="7451725" y="4587875"/>
            <a:ext cx="1230313" cy="600075"/>
            <a:chOff x="6559883" y="4147099"/>
            <a:chExt cx="2316937" cy="1132002"/>
          </a:xfrm>
        </p:grpSpPr>
        <p:pic>
          <p:nvPicPr>
            <p:cNvPr id="1035" name="图片 19" descr="PPT C Lego.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66006" y="4172857"/>
              <a:ext cx="1510814" cy="110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图片 20" descr="PPT C-orange.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59883" y="4147099"/>
              <a:ext cx="1106244" cy="110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15239699"/>
      </p:ext>
    </p:extLst>
  </p:cSld>
  <p:clrMap bg1="lt1" tx1="dk1" bg2="lt2" tx2="dk2" accent1="accent1" accent2="accent2" accent3="accent3" accent4="accent4" accent5="accent5" accent6="accent6" hlink="hlink" folHlink="folHlink"/>
  <p:sldLayoutIdLst>
    <p:sldLayoutId id="2147484222" r:id="rId1"/>
    <p:sldLayoutId id="2147484223" r:id="rId2"/>
    <p:sldLayoutId id="2147484224" r:id="rId3"/>
    <p:sldLayoutId id="2147484226" r:id="rId4"/>
    <p:sldLayoutId id="2147484227" r:id="rId5"/>
    <p:sldLayoutId id="2147484228" r:id="rId6"/>
    <p:sldLayoutId id="2147484229" r:id="rId7"/>
    <p:sldLayoutId id="2147484230" r:id="rId8"/>
  </p:sldLayoutIdLst>
  <p:timing>
    <p:tnLst>
      <p:par>
        <p:cTn id="1" dur="indefinite" restart="never" nodeType="tmRoot"/>
      </p:par>
    </p:tnLst>
  </p:timing>
  <p:txStyles>
    <p:title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p:titleStyle>
    <p:bodyStyle>
      <a:lvl1pPr marL="342900" indent="-342900" algn="l" defTabSz="457200" rtl="0" eaLnBrk="0" fontAlgn="base" hangingPunct="0">
        <a:spcBef>
          <a:spcPct val="20000"/>
        </a:spcBef>
        <a:spcAft>
          <a:spcPct val="0"/>
        </a:spcAft>
        <a:buBlip>
          <a:blip r:embed="rId14"/>
        </a:buBlip>
        <a:defRPr kumimoji="1" lang="zh-CN" altLang="en-US" sz="2400" kern="1200" dirty="0">
          <a:solidFill>
            <a:srgbClr val="262626"/>
          </a:solidFill>
          <a:latin typeface="微软雅黑"/>
          <a:ea typeface="微软雅黑"/>
          <a:cs typeface="+mn-cs"/>
        </a:defRPr>
      </a:lvl1pPr>
      <a:lvl2pPr marL="742950" indent="-285750" algn="l" defTabSz="457200" rtl="0" eaLnBrk="0" fontAlgn="base" hangingPunct="0">
        <a:spcBef>
          <a:spcPct val="20000"/>
        </a:spcBef>
        <a:spcAft>
          <a:spcPct val="0"/>
        </a:spcAft>
        <a:buFont typeface="Arial" pitchFamily="34" charset="0"/>
        <a:buChar char="–"/>
        <a:defRPr kumimoji="1" lang="zh-CN" altLang="en-US" sz="2000" kern="1200" dirty="0">
          <a:solidFill>
            <a:srgbClr val="262626"/>
          </a:solidFill>
          <a:latin typeface="微软雅黑"/>
          <a:ea typeface="微软雅黑"/>
          <a:cs typeface="+mn-cs"/>
        </a:defRPr>
      </a:lvl2pPr>
      <a:lvl3pPr marL="11430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3pPr>
      <a:lvl4pPr marL="16002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4pPr>
      <a:lvl5pPr marL="20574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23528" y="757149"/>
            <a:ext cx="8408219" cy="3837475"/>
          </a:xfrm>
          <a:prstGeom prst="rect">
            <a:avLst/>
          </a:prstGeom>
        </p:spPr>
        <p:txBody>
          <a:bodyPr vert="horz" lIns="91440" tIns="45720" rIns="91440" bIns="45720" rtlCol="0">
            <a:normAutofit/>
          </a:bodyPr>
          <a:lstStyle/>
          <a:p>
            <a:pPr lvl="0"/>
            <a:r>
              <a:rPr kumimoji="1" lang="zh-CN" altLang="en-US" dirty="0" smtClean="0"/>
              <a:t>单击此处编辑母版文本样式</a:t>
            </a:r>
          </a:p>
          <a:p>
            <a:pPr lvl="1"/>
            <a:r>
              <a:rPr kumimoji="1" lang="zh-CN" altLang="en-US" dirty="0" smtClean="0"/>
              <a:t>第二级</a:t>
            </a:r>
          </a:p>
          <a:p>
            <a:pPr lvl="2"/>
            <a:r>
              <a:rPr kumimoji="1" lang="zh-CN" altLang="en-US" dirty="0" smtClean="0"/>
              <a:t>第三级</a:t>
            </a:r>
            <a:endParaRPr kumimoji="1" lang="en-US" altLang="zh-CN" dirty="0" smtClean="0"/>
          </a:p>
          <a:p>
            <a:pPr lvl="3"/>
            <a:r>
              <a:rPr kumimoji="1" lang="zh-CN" altLang="en-US" dirty="0" smtClean="0"/>
              <a:t>第四级</a:t>
            </a:r>
            <a:endParaRPr kumimoji="1" lang="en-US" altLang="zh-CN" dirty="0" smtClean="0"/>
          </a:p>
          <a:p>
            <a:pPr lvl="4"/>
            <a:r>
              <a:rPr kumimoji="1" lang="zh-CN" altLang="en-US" dirty="0" smtClean="0"/>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F7BE859-18DA-AA47-857F-8A8E3938ED6C}" type="datetimeFigureOut">
              <a:rPr kumimoji="1" lang="zh-CN" altLang="en-US" smtClean="0">
                <a:solidFill>
                  <a:srgbClr val="000000">
                    <a:tint val="75000"/>
                  </a:srgbClr>
                </a:solidFill>
                <a:latin typeface="宋体" charset="-122"/>
                <a:ea typeface="宋体" charset="-122"/>
              </a:rPr>
              <a:pPr/>
              <a:t>2017/3/3</a:t>
            </a:fld>
            <a:endParaRPr kumimoji="1" lang="zh-CN" altLang="en-US">
              <a:solidFill>
                <a:srgbClr val="000000">
                  <a:tint val="75000"/>
                </a:srgbClr>
              </a:solidFill>
              <a:latin typeface="宋体" charset="-122"/>
              <a:ea typeface="宋体" charset="-122"/>
            </a:endParaRPr>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solidFill>
                <a:srgbClr val="000000">
                  <a:tint val="75000"/>
                </a:srgbClr>
              </a:solidFill>
              <a:latin typeface="宋体" charset="-122"/>
              <a:ea typeface="宋体" charset="-122"/>
            </a:endParaRPr>
          </a:p>
        </p:txBody>
      </p:sp>
      <p:pic>
        <p:nvPicPr>
          <p:cNvPr id="12" name="图片 11" descr="卷页.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3"/>
            <a:ext cx="9144000" cy="520095"/>
          </a:xfrm>
          <a:prstGeom prst="rect">
            <a:avLst/>
          </a:prstGeom>
          <a:effectLst>
            <a:outerShdw blurRad="50800" dist="38100" dir="6000000" sx="101000" sy="101000" algn="tl" rotWithShape="0">
              <a:prstClr val="black">
                <a:alpha val="40000"/>
              </a:prstClr>
            </a:outerShdw>
          </a:effectLst>
        </p:spPr>
      </p:pic>
      <p:sp>
        <p:nvSpPr>
          <p:cNvPr id="14" name="Text Box 2"/>
          <p:cNvSpPr txBox="1">
            <a:spLocks noChangeArrowheads="1"/>
          </p:cNvSpPr>
          <p:nvPr/>
        </p:nvSpPr>
        <p:spPr bwMode="auto">
          <a:xfrm>
            <a:off x="6228186" y="4823472"/>
            <a:ext cx="1622425" cy="249086"/>
          </a:xfrm>
          <a:prstGeom prst="rect">
            <a:avLst/>
          </a:prstGeom>
          <a:noFill/>
          <a:ln w="9525">
            <a:noFill/>
            <a:miter lim="800000"/>
            <a:headEnd/>
            <a:tailEnd/>
          </a:ln>
        </p:spPr>
        <p:txBody>
          <a:bodyPr lIns="74295" tIns="8890" rIns="74295" bIns="8890"/>
          <a:lstStyle/>
          <a:p>
            <a:pPr algn="just">
              <a:lnSpc>
                <a:spcPts val="1400"/>
              </a:lnSpc>
            </a:pPr>
            <a:r>
              <a:rPr lang="zh-CN" altLang="en-US" sz="900" dirty="0">
                <a:solidFill>
                  <a:srgbClr val="4D4D4D"/>
                </a:solidFill>
                <a:latin typeface="微软雅黑" pitchFamily="34" charset="-122"/>
                <a:ea typeface="微软雅黑" pitchFamily="34" charset="-122"/>
                <a:cs typeface="微软雅黑"/>
              </a:rPr>
              <a:t>④内</a:t>
            </a:r>
            <a:r>
              <a:rPr lang="zh-CN" altLang="en-US" sz="900" dirty="0" smtClean="0">
                <a:solidFill>
                  <a:srgbClr val="4D4D4D"/>
                </a:solidFill>
                <a:latin typeface="微软雅黑" pitchFamily="34" charset="-122"/>
                <a:ea typeface="微软雅黑" pitchFamily="34" charset="-122"/>
                <a:cs typeface="微软雅黑"/>
              </a:rPr>
              <a:t>部公开 请勿外传</a:t>
            </a:r>
            <a:endParaRPr lang="zh-CN" altLang="zh-CN" sz="900" dirty="0">
              <a:solidFill>
                <a:srgbClr val="4D4D4D"/>
              </a:solidFill>
              <a:latin typeface="微软雅黑" pitchFamily="34" charset="-122"/>
              <a:ea typeface="微软雅黑" pitchFamily="34" charset="-122"/>
              <a:cs typeface="微软雅黑"/>
            </a:endParaRPr>
          </a:p>
        </p:txBody>
      </p:sp>
      <p:sp>
        <p:nvSpPr>
          <p:cNvPr id="2" name="标题占位符 1"/>
          <p:cNvSpPr>
            <a:spLocks noGrp="1"/>
          </p:cNvSpPr>
          <p:nvPr>
            <p:ph type="title"/>
          </p:nvPr>
        </p:nvSpPr>
        <p:spPr>
          <a:xfrm>
            <a:off x="323529" y="2"/>
            <a:ext cx="7108327" cy="520096"/>
          </a:xfrm>
          <a:prstGeom prst="rect">
            <a:avLst/>
          </a:prstGeom>
        </p:spPr>
        <p:txBody>
          <a:bodyPr vert="horz" lIns="91440" tIns="45720" rIns="91440" bIns="45720" rtlCol="0" anchor="ctr">
            <a:normAutofit/>
          </a:bodyPr>
          <a:lstStyle/>
          <a:p>
            <a:r>
              <a:rPr kumimoji="1" lang="zh-CN" altLang="en-US" dirty="0" smtClean="0"/>
              <a:t>单击此处编辑母版标题样式</a:t>
            </a:r>
            <a:endParaRPr kumimoji="1" lang="zh-CN" altLang="en-US" dirty="0"/>
          </a:p>
        </p:txBody>
      </p:sp>
      <p:sp>
        <p:nvSpPr>
          <p:cNvPr id="13" name="TextBox 12"/>
          <p:cNvSpPr txBox="1"/>
          <p:nvPr/>
        </p:nvSpPr>
        <p:spPr>
          <a:xfrm>
            <a:off x="8532441" y="4800206"/>
            <a:ext cx="512895" cy="230832"/>
          </a:xfrm>
          <a:prstGeom prst="rect">
            <a:avLst/>
          </a:prstGeom>
          <a:noFill/>
        </p:spPr>
        <p:txBody>
          <a:bodyPr wrap="square" rtlCol="0">
            <a:spAutoFit/>
          </a:bodyPr>
          <a:lstStyle/>
          <a:p>
            <a:r>
              <a:rPr lang="en-US" altLang="zh-CN" sz="900" b="1" dirty="0" smtClean="0">
                <a:solidFill>
                  <a:srgbClr val="4D4D4D"/>
                </a:solidFill>
                <a:latin typeface="微软雅黑" pitchFamily="34" charset="-122"/>
                <a:ea typeface="微软雅黑" pitchFamily="34" charset="-122"/>
                <a:cs typeface="微软雅黑"/>
              </a:rPr>
              <a:t>P</a:t>
            </a:r>
            <a:fld id="{FED1A94F-D130-4010-A83B-0DB519D7607E}" type="slidenum">
              <a:rPr lang="en-US" altLang="zh-CN" sz="900" b="1" smtClean="0">
                <a:solidFill>
                  <a:srgbClr val="4D4D4D"/>
                </a:solidFill>
                <a:latin typeface="微软雅黑" pitchFamily="34" charset="-122"/>
                <a:ea typeface="微软雅黑" pitchFamily="34" charset="-122"/>
                <a:cs typeface="微软雅黑"/>
              </a:rPr>
              <a:pPr/>
              <a:t>‹#›</a:t>
            </a:fld>
            <a:endParaRPr lang="zh-CN" altLang="en-US" sz="900" b="1" dirty="0">
              <a:solidFill>
                <a:srgbClr val="4D4D4D"/>
              </a:solidFill>
              <a:latin typeface="微软雅黑" pitchFamily="34" charset="-122"/>
              <a:ea typeface="微软雅黑" pitchFamily="34" charset="-122"/>
              <a:cs typeface="微软雅黑"/>
            </a:endParaRPr>
          </a:p>
        </p:txBody>
      </p:sp>
      <p:pic>
        <p:nvPicPr>
          <p:cNvPr id="18" name="图片 17" descr="0310金蝶品牌下属logo-00.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583994" y="116050"/>
            <a:ext cx="1097755" cy="288000"/>
          </a:xfrm>
          <a:prstGeom prst="rect">
            <a:avLst/>
          </a:prstGeom>
        </p:spPr>
      </p:pic>
      <p:grpSp>
        <p:nvGrpSpPr>
          <p:cNvPr id="19" name="组合 18"/>
          <p:cNvGrpSpPr/>
          <p:nvPr/>
        </p:nvGrpSpPr>
        <p:grpSpPr>
          <a:xfrm>
            <a:off x="7452320" y="4587974"/>
            <a:ext cx="1229429" cy="600670"/>
            <a:chOff x="6559883" y="4147099"/>
            <a:chExt cx="2316937" cy="1132002"/>
          </a:xfrm>
        </p:grpSpPr>
        <p:pic>
          <p:nvPicPr>
            <p:cNvPr id="20" name="图片 19" descr="PPT C Lego.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366006" y="4172857"/>
              <a:ext cx="1510814" cy="1106244"/>
            </a:xfrm>
            <a:prstGeom prst="rect">
              <a:avLst/>
            </a:prstGeom>
          </p:spPr>
        </p:pic>
        <p:pic>
          <p:nvPicPr>
            <p:cNvPr id="21" name="图片 20" descr="PPT C-orange.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59883" y="4147099"/>
              <a:ext cx="1106244" cy="1106244"/>
            </a:xfrm>
            <a:prstGeom prst="rect">
              <a:avLst/>
            </a:prstGeom>
          </p:spPr>
        </p:pic>
      </p:grpSp>
    </p:spTree>
    <p:extLst>
      <p:ext uri="{BB962C8B-B14F-4D97-AF65-F5344CB8AC3E}">
        <p14:creationId xmlns:p14="http://schemas.microsoft.com/office/powerpoint/2010/main" val="2267361131"/>
      </p:ext>
    </p:extLst>
  </p:cSld>
  <p:clrMap bg1="lt1" tx1="dk1" bg2="lt2" tx2="dk2" accent1="accent1" accent2="accent2" accent3="accent3" accent4="accent4" accent5="accent5" accent6="accent6" hlink="hlink" folHlink="folHlink"/>
  <p:sldLayoutIdLst>
    <p:sldLayoutId id="2147484232" r:id="rId1"/>
    <p:sldLayoutId id="2147484233" r:id="rId2"/>
    <p:sldLayoutId id="2147484234" r:id="rId3"/>
  </p:sldLayoutIdLst>
  <p:timing>
    <p:tnLst>
      <p:par>
        <p:cTn id="1" dur="indefinite" restart="never" nodeType="tmRoot"/>
      </p:par>
    </p:tnLst>
  </p:timing>
  <p:txStyles>
    <p:titleStyle>
      <a:lvl1pPr algn="l" defTabSz="457200" rtl="0" eaLnBrk="1" latinLnBrk="0" hangingPunct="1">
        <a:spcBef>
          <a:spcPct val="0"/>
        </a:spcBef>
        <a:buNone/>
        <a:defRPr kumimoji="1" lang="zh-CN" altLang="en-US" sz="2600" b="0" i="0" kern="1200" dirty="0">
          <a:solidFill>
            <a:schemeClr val="tx1"/>
          </a:solidFill>
          <a:latin typeface="微软雅黑"/>
          <a:ea typeface="微软雅黑"/>
          <a:cs typeface="+mj-cs"/>
        </a:defRPr>
      </a:lvl1pPr>
    </p:titleStyle>
    <p:bodyStyle>
      <a:lvl1pPr marL="342900" indent="-342900" algn="l" defTabSz="457200" rtl="0" eaLnBrk="1" fontAlgn="base" latinLnBrk="0" hangingPunct="1">
        <a:spcBef>
          <a:spcPct val="20000"/>
        </a:spcBef>
        <a:spcAft>
          <a:spcPct val="0"/>
        </a:spcAft>
        <a:buFontTx/>
        <a:buBlip>
          <a:blip r:embed="rId9"/>
        </a:buBlip>
        <a:defRPr kumimoji="1" lang="zh-CN" altLang="en-US" sz="2400" b="0" i="0" kern="1200" dirty="0" smtClean="0">
          <a:solidFill>
            <a:schemeClr val="tx1">
              <a:lumMod val="85000"/>
              <a:lumOff val="15000"/>
            </a:schemeClr>
          </a:solidFill>
          <a:latin typeface="微软雅黑"/>
          <a:ea typeface="微软雅黑"/>
          <a:cs typeface="+mn-cs"/>
        </a:defRPr>
      </a:lvl1pPr>
      <a:lvl2pPr marL="742950" indent="-285750" algn="l" defTabSz="457200" rtl="0" eaLnBrk="1" fontAlgn="base" latinLnBrk="0" hangingPunct="1">
        <a:spcBef>
          <a:spcPct val="20000"/>
        </a:spcBef>
        <a:spcAft>
          <a:spcPct val="0"/>
        </a:spcAft>
        <a:buFont typeface="Arial"/>
        <a:buChar char="–"/>
        <a:defRPr kumimoji="1" lang="zh-CN" altLang="en-US" sz="2000" b="0" i="0" kern="1200" dirty="0" smtClean="0">
          <a:solidFill>
            <a:schemeClr val="tx1">
              <a:lumMod val="85000"/>
              <a:lumOff val="15000"/>
            </a:schemeClr>
          </a:solidFill>
          <a:latin typeface="微软雅黑"/>
          <a:ea typeface="微软雅黑"/>
          <a:cs typeface="+mn-cs"/>
        </a:defRPr>
      </a:lvl2pPr>
      <a:lvl3pPr marL="1143000" indent="-228600" algn="l" defTabSz="457200" rtl="0" eaLnBrk="1" fontAlgn="base" latinLnBrk="0" hangingPunct="1">
        <a:spcBef>
          <a:spcPct val="20000"/>
        </a:spcBef>
        <a:spcAft>
          <a:spcPct val="0"/>
        </a:spcAft>
        <a:buFont typeface="Arial"/>
        <a:buChar char="•"/>
        <a:defRPr kumimoji="1" lang="zh-CN" altLang="en-US" sz="1800" b="0" i="0" kern="1200" dirty="0" smtClean="0">
          <a:solidFill>
            <a:schemeClr val="tx1">
              <a:lumMod val="85000"/>
              <a:lumOff val="15000"/>
            </a:schemeClr>
          </a:solidFill>
          <a:latin typeface="微软雅黑"/>
          <a:ea typeface="微软雅黑"/>
          <a:cs typeface="+mn-cs"/>
        </a:defRPr>
      </a:lvl3pPr>
      <a:lvl4pPr marL="1600200" indent="-228600" algn="l" defTabSz="457200" rtl="0" eaLnBrk="1" fontAlgn="base" latinLnBrk="0" hangingPunct="1">
        <a:spcBef>
          <a:spcPct val="20000"/>
        </a:spcBef>
        <a:spcAft>
          <a:spcPct val="0"/>
        </a:spcAft>
        <a:buFont typeface="Arial"/>
        <a:buChar char="–"/>
        <a:defRPr kumimoji="1" lang="zh-CN" altLang="en-US" sz="1800" b="0" i="0" kern="1200" dirty="0" smtClean="0">
          <a:solidFill>
            <a:schemeClr val="tx1">
              <a:lumMod val="85000"/>
              <a:lumOff val="15000"/>
            </a:schemeClr>
          </a:solidFill>
          <a:latin typeface="微软雅黑"/>
          <a:ea typeface="微软雅黑"/>
          <a:cs typeface="+mn-cs"/>
        </a:defRPr>
      </a:lvl4pPr>
      <a:lvl5pPr marL="2057400" indent="-228600" algn="l" defTabSz="457200" rtl="0" eaLnBrk="1" fontAlgn="base" latinLnBrk="0" hangingPunct="1">
        <a:spcBef>
          <a:spcPct val="20000"/>
        </a:spcBef>
        <a:spcAft>
          <a:spcPct val="0"/>
        </a:spcAft>
        <a:buFont typeface="Arial"/>
        <a:buChar char="»"/>
        <a:defRPr kumimoji="1" lang="zh-CN" altLang="en-US" sz="1800" b="0" i="0" kern="1200" dirty="0">
          <a:solidFill>
            <a:schemeClr val="tx1">
              <a:lumMod val="85000"/>
              <a:lumOff val="15000"/>
            </a:schemeClr>
          </a:solidFill>
          <a:latin typeface="微软雅黑"/>
          <a:ea typeface="微软雅黑"/>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文本占位符 2"/>
          <p:cNvSpPr>
            <a:spLocks noGrp="1"/>
          </p:cNvSpPr>
          <p:nvPr>
            <p:ph type="body" idx="1"/>
          </p:nvPr>
        </p:nvSpPr>
        <p:spPr bwMode="auto">
          <a:xfrm>
            <a:off x="323850" y="757238"/>
            <a:ext cx="8407400"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endParaRPr lang="en-US" altLang="zh-CN" smtClean="0"/>
          </a:p>
          <a:p>
            <a:pPr lvl="3"/>
            <a:r>
              <a:rPr lang="zh-CN" altLang="en-US" smtClean="0"/>
              <a:t>第四级</a:t>
            </a:r>
            <a:endParaRPr lang="en-US" altLang="zh-CN" smtClean="0"/>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kumimoji="1" sz="1200">
                <a:solidFill>
                  <a:schemeClr val="tx1">
                    <a:tint val="75000"/>
                  </a:schemeClr>
                </a:solidFill>
                <a:latin typeface="宋体" charset="-122"/>
                <a:ea typeface="宋体" charset="-122"/>
              </a:defRPr>
            </a:lvl1pPr>
          </a:lstStyle>
          <a:p>
            <a:pPr>
              <a:defRPr/>
            </a:pPr>
            <a:fld id="{F09087E8-A317-4EC9-BCE5-35222ACB4DEF}" type="datetimeFigureOut">
              <a:rPr lang="zh-CN" altLang="en-US">
                <a:solidFill>
                  <a:srgbClr val="000000">
                    <a:tint val="75000"/>
                  </a:srgbClr>
                </a:solidFill>
              </a:rPr>
              <a:pPr>
                <a:defRPr/>
              </a:pPr>
              <a:t>2017/3/3</a:t>
            </a:fld>
            <a:endParaRPr lang="zh-CN" altLang="en-US">
              <a:solidFill>
                <a:srgbClr val="000000">
                  <a:tint val="75000"/>
                </a:srgbClr>
              </a:solidFill>
            </a:endParaRPr>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kumimoji="1" sz="1200">
                <a:solidFill>
                  <a:schemeClr val="tx1">
                    <a:tint val="75000"/>
                  </a:schemeClr>
                </a:solidFill>
                <a:latin typeface="宋体" charset="-122"/>
                <a:ea typeface="宋体" charset="-122"/>
              </a:defRPr>
            </a:lvl1pPr>
          </a:lstStyle>
          <a:p>
            <a:pPr>
              <a:defRPr/>
            </a:pPr>
            <a:endParaRPr lang="zh-CN" altLang="en-US">
              <a:solidFill>
                <a:srgbClr val="000000">
                  <a:tint val="75000"/>
                </a:srgbClr>
              </a:solidFill>
            </a:endParaRPr>
          </a:p>
        </p:txBody>
      </p:sp>
      <p:pic>
        <p:nvPicPr>
          <p:cNvPr id="12" name="图片 11" descr="卷页.png"/>
          <p:cNvPicPr>
            <a:picLocks noChangeAspect="1"/>
          </p:cNvPicPr>
          <p:nvPr userDrawn="1"/>
        </p:nvPicPr>
        <p:blipFill>
          <a:blip r:embed="rId11" cstate="print"/>
          <a:stretch>
            <a:fillRect/>
          </a:stretch>
        </p:blipFill>
        <p:spPr>
          <a:xfrm>
            <a:off x="0" y="0"/>
            <a:ext cx="9144000" cy="520700"/>
          </a:xfrm>
          <a:prstGeom prst="rect">
            <a:avLst/>
          </a:prstGeom>
          <a:effectLst>
            <a:outerShdw blurRad="50800" dist="38100" dir="6000000" sx="101000" sy="101000" algn="tl" rotWithShape="0">
              <a:prstClr val="black">
                <a:alpha val="40000"/>
              </a:prstClr>
            </a:outerShdw>
          </a:effectLst>
        </p:spPr>
      </p:pic>
      <p:sp>
        <p:nvSpPr>
          <p:cNvPr id="1030" name="Text Box 2"/>
          <p:cNvSpPr txBox="1">
            <a:spLocks noChangeArrowheads="1"/>
          </p:cNvSpPr>
          <p:nvPr userDrawn="1"/>
        </p:nvSpPr>
        <p:spPr bwMode="auto">
          <a:xfrm>
            <a:off x="6227763" y="4822825"/>
            <a:ext cx="162242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④内部公开 请勿外传</a:t>
            </a:r>
            <a:endParaRPr lang="zh-CN" altLang="zh-CN" sz="900" smtClean="0">
              <a:solidFill>
                <a:srgbClr val="4D4D4D"/>
              </a:solidFill>
              <a:latin typeface="微软雅黑" pitchFamily="34" charset="-122"/>
              <a:ea typeface="微软雅黑" pitchFamily="34" charset="-122"/>
            </a:endParaRPr>
          </a:p>
        </p:txBody>
      </p:sp>
      <p:sp>
        <p:nvSpPr>
          <p:cNvPr id="1031" name="标题占位符 1"/>
          <p:cNvSpPr>
            <a:spLocks noGrp="1"/>
          </p:cNvSpPr>
          <p:nvPr>
            <p:ph type="title"/>
          </p:nvPr>
        </p:nvSpPr>
        <p:spPr bwMode="auto">
          <a:xfrm>
            <a:off x="323850" y="0"/>
            <a:ext cx="71072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2" name="TextBox 12"/>
          <p:cNvSpPr txBox="1">
            <a:spLocks noChangeArrowheads="1"/>
          </p:cNvSpPr>
          <p:nvPr userDrawn="1"/>
        </p:nvSpPr>
        <p:spPr bwMode="auto">
          <a:xfrm>
            <a:off x="8532813" y="4800600"/>
            <a:ext cx="51276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defRPr/>
            </a:pPr>
            <a:r>
              <a:rPr lang="en-US" altLang="zh-CN" sz="900" b="1" smtClean="0">
                <a:solidFill>
                  <a:srgbClr val="4D4D4D"/>
                </a:solidFill>
                <a:latin typeface="微软雅黑" pitchFamily="34" charset="-122"/>
                <a:ea typeface="微软雅黑" pitchFamily="34" charset="-122"/>
              </a:rPr>
              <a:t>P</a:t>
            </a:r>
            <a:fld id="{B1C72923-04A4-45CB-925E-CB74B343FF12}" type="slidenum">
              <a:rPr lang="en-US" altLang="zh-CN" sz="900" b="1" smtClean="0">
                <a:solidFill>
                  <a:srgbClr val="4D4D4D"/>
                </a:solidFill>
                <a:latin typeface="微软雅黑" pitchFamily="34" charset="-122"/>
                <a:ea typeface="微软雅黑" pitchFamily="34" charset="-122"/>
              </a:rPr>
              <a:pPr eaLnBrk="1" hangingPunct="1">
                <a:defRPr/>
              </a:pPr>
              <a:t>‹#›</a:t>
            </a:fld>
            <a:endParaRPr lang="zh-CN" altLang="en-US" sz="900" b="1" smtClean="0">
              <a:solidFill>
                <a:srgbClr val="4D4D4D"/>
              </a:solidFill>
              <a:latin typeface="微软雅黑" pitchFamily="34" charset="-122"/>
              <a:ea typeface="微软雅黑" pitchFamily="34" charset="-122"/>
            </a:endParaRPr>
          </a:p>
        </p:txBody>
      </p:sp>
      <p:pic>
        <p:nvPicPr>
          <p:cNvPr id="1033" name="图片 17" descr="0310金蝶品牌下属logo-00.png"/>
          <p:cNvPicPr>
            <a:picLocks noChangeAspect="1"/>
          </p:cNvPicPr>
          <p:nvPr userDrawn="1"/>
        </p:nvPicPr>
        <p:blipFill>
          <a:blip r:embed="rId12" cstate="print">
            <a:extLst>
              <a:ext uri="{28A0092B-C50C-407E-A947-70E740481C1C}">
                <a14:useLocalDpi xmlns:a14="http://schemas.microsoft.com/office/drawing/2010/main" val="0"/>
              </a:ext>
            </a:extLst>
          </a:blip>
          <a:srcRect l="6183" t="8817" r="33315" b="79649"/>
          <a:stretch>
            <a:fillRect/>
          </a:stretch>
        </p:blipFill>
        <p:spPr bwMode="auto">
          <a:xfrm>
            <a:off x="7583488" y="115888"/>
            <a:ext cx="10985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 name="组合 18"/>
          <p:cNvGrpSpPr>
            <a:grpSpLocks/>
          </p:cNvGrpSpPr>
          <p:nvPr userDrawn="1"/>
        </p:nvGrpSpPr>
        <p:grpSpPr bwMode="auto">
          <a:xfrm>
            <a:off x="7451725" y="4587875"/>
            <a:ext cx="1230313" cy="600075"/>
            <a:chOff x="6559883" y="4147099"/>
            <a:chExt cx="2316937" cy="1132002"/>
          </a:xfrm>
        </p:grpSpPr>
        <p:pic>
          <p:nvPicPr>
            <p:cNvPr id="1035" name="图片 19" descr="PPT C Lego.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66006" y="4172857"/>
              <a:ext cx="1510814" cy="110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图片 20" descr="PPT C-orange.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59883" y="4147099"/>
              <a:ext cx="1106244" cy="110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79901278"/>
      </p:ext>
    </p:extLst>
  </p:cSld>
  <p:clrMap bg1="lt1" tx1="dk1" bg2="lt2" tx2="dk2" accent1="accent1" accent2="accent2" accent3="accent3" accent4="accent4" accent5="accent5" accent6="accent6" hlink="hlink" folHlink="folHlink"/>
  <p:sldLayoutIdLst>
    <p:sldLayoutId id="2147484236" r:id="rId1"/>
    <p:sldLayoutId id="2147484237" r:id="rId2"/>
    <p:sldLayoutId id="2147484238" r:id="rId3"/>
    <p:sldLayoutId id="2147484239" r:id="rId4"/>
    <p:sldLayoutId id="2147484240" r:id="rId5"/>
    <p:sldLayoutId id="2147484241" r:id="rId6"/>
    <p:sldLayoutId id="2147484242" r:id="rId7"/>
    <p:sldLayoutId id="2147484243" r:id="rId8"/>
    <p:sldLayoutId id="2147484244" r:id="rId9"/>
  </p:sldLayoutIdLst>
  <p:timing>
    <p:tnLst>
      <p:par>
        <p:cTn id="1" dur="indefinite" restart="never" nodeType="tmRoot"/>
      </p:par>
    </p:tnLst>
  </p:timing>
  <p:txStyles>
    <p:title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p:titleStyle>
    <p:bodyStyle>
      <a:lvl1pPr marL="342900" indent="-342900" algn="l" defTabSz="457200" rtl="0" eaLnBrk="0" fontAlgn="base" hangingPunct="0">
        <a:spcBef>
          <a:spcPct val="20000"/>
        </a:spcBef>
        <a:spcAft>
          <a:spcPct val="0"/>
        </a:spcAft>
        <a:buBlip>
          <a:blip r:embed="rId15"/>
        </a:buBlip>
        <a:defRPr kumimoji="1" lang="zh-CN" altLang="en-US" sz="2400" kern="1200" dirty="0">
          <a:solidFill>
            <a:srgbClr val="262626"/>
          </a:solidFill>
          <a:latin typeface="微软雅黑"/>
          <a:ea typeface="微软雅黑"/>
          <a:cs typeface="+mn-cs"/>
        </a:defRPr>
      </a:lvl1pPr>
      <a:lvl2pPr marL="742950" indent="-285750" algn="l" defTabSz="457200" rtl="0" eaLnBrk="0" fontAlgn="base" hangingPunct="0">
        <a:spcBef>
          <a:spcPct val="20000"/>
        </a:spcBef>
        <a:spcAft>
          <a:spcPct val="0"/>
        </a:spcAft>
        <a:buFont typeface="Arial" pitchFamily="34" charset="0"/>
        <a:buChar char="–"/>
        <a:defRPr kumimoji="1" lang="zh-CN" altLang="en-US" sz="2000" kern="1200" dirty="0">
          <a:solidFill>
            <a:srgbClr val="262626"/>
          </a:solidFill>
          <a:latin typeface="微软雅黑"/>
          <a:ea typeface="微软雅黑"/>
          <a:cs typeface="+mn-cs"/>
        </a:defRPr>
      </a:lvl2pPr>
      <a:lvl3pPr marL="11430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3pPr>
      <a:lvl4pPr marL="16002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4pPr>
      <a:lvl5pPr marL="20574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6.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6.xm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36.xml"/><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36.xml"/><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36.xml"/><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36.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36.xml"/><Relationship Id="rId5" Type="http://schemas.openxmlformats.org/officeDocument/2006/relationships/image" Target="../media/image72.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3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3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86.png"/><Relationship Id="rId2" Type="http://schemas.openxmlformats.org/officeDocument/2006/relationships/diagramData" Target="../diagrams/data2.xml"/><Relationship Id="rId1" Type="http://schemas.openxmlformats.org/officeDocument/2006/relationships/slideLayout" Target="../slideLayouts/slideLayout3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36.xml"/><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36.xml"/><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6.xml"/><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ctrTitle"/>
          </p:nvPr>
        </p:nvSpPr>
        <p:spPr>
          <a:xfrm>
            <a:off x="531367" y="928682"/>
            <a:ext cx="6992937" cy="1859092"/>
          </a:xfrm>
        </p:spPr>
        <p:txBody>
          <a:bodyPr>
            <a:normAutofit/>
          </a:bodyPr>
          <a:lstStyle/>
          <a:p>
            <a:pPr algn="r">
              <a:lnSpc>
                <a:spcPct val="150000"/>
              </a:lnSpc>
              <a:defRPr/>
            </a:pPr>
            <a:r>
              <a:rPr lang="en-US" sz="3200" smtClean="0">
                <a:latin typeface="微软雅黑" pitchFamily="34" charset="-122"/>
              </a:rPr>
              <a:t>K/3 Cloud </a:t>
            </a:r>
            <a:r>
              <a:rPr lang="en-US" altLang="zh-CN" sz="3200" smtClean="0">
                <a:latin typeface="微软雅黑" pitchFamily="34" charset="-122"/>
              </a:rPr>
              <a:t>V6.2</a:t>
            </a:r>
            <a:r>
              <a:rPr lang="zh-CN" altLang="en-US" sz="3200" smtClean="0">
                <a:latin typeface="微软雅黑" pitchFamily="34" charset="-122"/>
              </a:rPr>
              <a:t>产品培训</a:t>
            </a:r>
            <a:r>
              <a:rPr lang="en-US" altLang="zh-CN" sz="3100" smtClean="0">
                <a:latin typeface="微软雅黑" pitchFamily="34" charset="-122"/>
              </a:rPr>
              <a:t/>
            </a:r>
            <a:br>
              <a:rPr lang="en-US" altLang="zh-CN" sz="3100" smtClean="0">
                <a:latin typeface="微软雅黑" pitchFamily="34" charset="-122"/>
              </a:rPr>
            </a:br>
            <a:r>
              <a:rPr lang="zh-CN" altLang="en-US" sz="2400" smtClean="0">
                <a:latin typeface="微软雅黑" pitchFamily="34" charset="-122"/>
              </a:rPr>
              <a:t>流程中心</a:t>
            </a:r>
            <a:endParaRPr sz="2400" b="0" dirty="0">
              <a:latin typeface="微软雅黑" pitchFamily="34" charset="-122"/>
            </a:endParaRPr>
          </a:p>
        </p:txBody>
      </p:sp>
      <p:sp>
        <p:nvSpPr>
          <p:cNvPr id="20484" name="Rectangle 5"/>
          <p:cNvSpPr>
            <a:spLocks noChangeArrowheads="1"/>
          </p:cNvSpPr>
          <p:nvPr/>
        </p:nvSpPr>
        <p:spPr bwMode="auto">
          <a:xfrm>
            <a:off x="4716016" y="2787774"/>
            <a:ext cx="2808288" cy="642942"/>
          </a:xfrm>
          <a:prstGeom prst="rect">
            <a:avLst/>
          </a:prstGeom>
          <a:noFill/>
          <a:ln w="9525">
            <a:noFill/>
            <a:miter lim="800000"/>
            <a:headEnd/>
            <a:tailEnd/>
          </a:ln>
        </p:spPr>
        <p:txBody>
          <a:bodyPr lIns="91404" tIns="45702" rIns="91404" bIns="45702"/>
          <a:lstStyle/>
          <a:p>
            <a:pPr algn="r">
              <a:spcBef>
                <a:spcPct val="20000"/>
              </a:spcBef>
              <a:buClr>
                <a:srgbClr val="003399"/>
              </a:buClr>
              <a:buSzPct val="80000"/>
              <a:buFont typeface="Wingdings" pitchFamily="2" charset="2"/>
              <a:buNone/>
            </a:pPr>
            <a:r>
              <a:rPr lang="en-US" altLang="zh-CN" sz="1400" b="1" dirty="0" smtClean="0">
                <a:solidFill>
                  <a:srgbClr val="00B0F0"/>
                </a:solidFill>
                <a:latin typeface="微软雅黑" pitchFamily="34" charset="-122"/>
                <a:ea typeface="微软雅黑" pitchFamily="34" charset="-122"/>
              </a:rPr>
              <a:t>K/3 Cloud</a:t>
            </a:r>
            <a:r>
              <a:rPr lang="zh-CN" altLang="en-US" sz="1400" b="1" dirty="0" smtClean="0">
                <a:solidFill>
                  <a:srgbClr val="00B0F0"/>
                </a:solidFill>
                <a:latin typeface="微软雅黑" pitchFamily="34" charset="-122"/>
                <a:ea typeface="微软雅黑" pitchFamily="34" charset="-122"/>
              </a:rPr>
              <a:t>产品部</a:t>
            </a:r>
            <a:endParaRPr lang="en-US" altLang="zh-CN" sz="1400" b="1" dirty="0">
              <a:solidFill>
                <a:srgbClr val="00B0F0"/>
              </a:solidFill>
              <a:latin typeface="微软雅黑" pitchFamily="34" charset="-122"/>
              <a:ea typeface="微软雅黑" pitchFamily="34" charset="-122"/>
            </a:endParaRPr>
          </a:p>
        </p:txBody>
      </p:sp>
    </p:spTree>
  </p:cSld>
  <p:clrMapOvr>
    <a:masterClrMapping/>
  </p:clrMapOvr>
  <p:transition>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itchFamily="34" charset="-122"/>
                <a:ea typeface="微软雅黑" pitchFamily="34" charset="-122"/>
              </a:rPr>
              <a:t>工作流整体应用流程</a:t>
            </a:r>
            <a:endParaRPr lang="zh-CN" altLang="en-US" dirty="0">
              <a:solidFill>
                <a:schemeClr val="tx1"/>
              </a:solidFill>
            </a:endParaRPr>
          </a:p>
        </p:txBody>
      </p:sp>
      <p:sp>
        <p:nvSpPr>
          <p:cNvPr id="12" name="任意多边形 11"/>
          <p:cNvSpPr/>
          <p:nvPr/>
        </p:nvSpPr>
        <p:spPr>
          <a:xfrm>
            <a:off x="2627907" y="4757315"/>
            <a:ext cx="2736850" cy="766763"/>
          </a:xfrm>
          <a:custGeom>
            <a:avLst/>
            <a:gdLst>
              <a:gd name="connsiteX0" fmla="*/ 0 w 1757362"/>
              <a:gd name="connsiteY0" fmla="*/ 0 h 1171575"/>
              <a:gd name="connsiteX1" fmla="*/ 1757362 w 1757362"/>
              <a:gd name="connsiteY1" fmla="*/ 0 h 1171575"/>
              <a:gd name="connsiteX2" fmla="*/ 1757362 w 1757362"/>
              <a:gd name="connsiteY2" fmla="*/ 1171575 h 1171575"/>
              <a:gd name="connsiteX3" fmla="*/ 0 w 1757362"/>
              <a:gd name="connsiteY3" fmla="*/ 1171575 h 1171575"/>
              <a:gd name="connsiteX4" fmla="*/ 0 w 1757362"/>
              <a:gd name="connsiteY4" fmla="*/ 0 h 1171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7362" h="1171575">
                <a:moveTo>
                  <a:pt x="0" y="0"/>
                </a:moveTo>
                <a:lnTo>
                  <a:pt x="1757362" y="0"/>
                </a:lnTo>
                <a:lnTo>
                  <a:pt x="1757362" y="1171575"/>
                </a:lnTo>
                <a:lnTo>
                  <a:pt x="0" y="117157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0" tIns="0" rIns="0" bIns="0" spcCol="1270" anchor="ctr"/>
          <a:lstStyle/>
          <a:p>
            <a:pPr marL="285750" lvl="1" indent="-285750" defTabSz="1600200">
              <a:lnSpc>
                <a:spcPct val="90000"/>
              </a:lnSpc>
              <a:spcAft>
                <a:spcPct val="15000"/>
              </a:spcAft>
              <a:buFontTx/>
              <a:buChar char="••"/>
              <a:defRPr/>
            </a:pPr>
            <a:endParaRPr lang="zh-CN" altLang="en-US" sz="3600" dirty="0">
              <a:ea typeface="微软雅黑" pitchFamily="34" charset="-122"/>
            </a:endParaRPr>
          </a:p>
        </p:txBody>
      </p:sp>
      <p:pic>
        <p:nvPicPr>
          <p:cNvPr id="1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908051"/>
            <a:ext cx="8391525" cy="367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6242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99" y="733367"/>
            <a:ext cx="6211265" cy="3586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smtClean="0">
                <a:solidFill>
                  <a:schemeClr val="tx1"/>
                </a:solidFill>
              </a:rPr>
              <a:t>工作流、审批流</a:t>
            </a:r>
            <a:endParaRPr lang="zh-CN" altLang="en-US" dirty="0">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3240887"/>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提供审批流，适应普通的流程审批，节点动作无需配置直接使用</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提供工作流，适应业务较为复杂的流程，提供节点动作、消息、服务可配置</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smtClean="0">
                <a:solidFill>
                  <a:srgbClr val="FF0000"/>
                </a:solidFill>
                <a:latin typeface="微软雅黑" panose="020B0503020204020204" pitchFamily="34" charset="-122"/>
                <a:ea typeface="微软雅黑" panose="020B0503020204020204" pitchFamily="34" charset="-122"/>
              </a:rPr>
              <a:t>工作流设计简便化，驳回无需连线</a:t>
            </a:r>
            <a:endParaRPr kumimoji="1" lang="en-US" altLang="zh-CN" sz="1200" dirty="0" smtClean="0">
              <a:solidFill>
                <a:srgbClr val="FF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客户的不同需求的流程都可以得到实现，流程设计简单易操作</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7951" y="1047162"/>
            <a:ext cx="5949280" cy="3664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802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流程设计器</a:t>
            </a:r>
            <a:r>
              <a:rPr lang="en-US" altLang="zh-CN" dirty="0" smtClean="0">
                <a:solidFill>
                  <a:schemeClr val="tx1"/>
                </a:solidFill>
              </a:rPr>
              <a:t>-</a:t>
            </a:r>
            <a:r>
              <a:rPr lang="zh-CN" altLang="en-US" dirty="0" smtClean="0">
                <a:solidFill>
                  <a:schemeClr val="tx1"/>
                </a:solidFill>
              </a:rPr>
              <a:t>参与人</a:t>
            </a:r>
            <a:endParaRPr lang="zh-CN" altLang="en-US" dirty="0">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3637919"/>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提供多种维度的参与人配置包括</a:t>
            </a:r>
            <a:r>
              <a:rPr lang="zh-CN" altLang="en-US" sz="1200" dirty="0">
                <a:solidFill>
                  <a:srgbClr val="000000"/>
                </a:solidFill>
                <a:latin typeface="微软雅黑" pitchFamily="34" charset="-122"/>
                <a:ea typeface="微软雅黑" pitchFamily="34" charset="-122"/>
              </a:rPr>
              <a:t>：用户、角色、岗位、汇报</a:t>
            </a:r>
            <a:r>
              <a:rPr lang="zh-CN" altLang="en-US" sz="1200" dirty="0" smtClean="0">
                <a:solidFill>
                  <a:srgbClr val="000000"/>
                </a:solidFill>
                <a:latin typeface="微软雅黑" pitchFamily="34" charset="-122"/>
                <a:ea typeface="微软雅黑" pitchFamily="34" charset="-122"/>
              </a:rPr>
              <a:t>关系、参与人变量等</a:t>
            </a:r>
            <a:r>
              <a:rPr lang="zh-CN" altLang="en-US" sz="1200" dirty="0">
                <a:solidFill>
                  <a:srgbClr val="000000"/>
                </a:solidFill>
                <a:latin typeface="微软雅黑" pitchFamily="34" charset="-122"/>
                <a:ea typeface="微软雅黑" pitchFamily="34" charset="-122"/>
              </a:rPr>
              <a:t>，取单维度的并集</a:t>
            </a: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提供参与</a:t>
            </a:r>
            <a:r>
              <a:rPr lang="zh-CN" altLang="en-US" sz="1200" dirty="0">
                <a:solidFill>
                  <a:srgbClr val="000000"/>
                </a:solidFill>
                <a:latin typeface="微软雅黑" pitchFamily="34" charset="-122"/>
                <a:ea typeface="微软雅黑" pitchFamily="34" charset="-122"/>
              </a:rPr>
              <a:t>人</a:t>
            </a:r>
            <a:r>
              <a:rPr lang="zh-CN" altLang="en-US" sz="1200" dirty="0" smtClean="0">
                <a:solidFill>
                  <a:srgbClr val="000000"/>
                </a:solidFill>
                <a:latin typeface="微软雅黑" pitchFamily="34" charset="-122"/>
                <a:ea typeface="微软雅黑" pitchFamily="34" charset="-122"/>
              </a:rPr>
              <a:t>组合方式将</a:t>
            </a:r>
            <a:r>
              <a:rPr lang="zh-CN" altLang="en-US" sz="1200" dirty="0">
                <a:solidFill>
                  <a:srgbClr val="000000"/>
                </a:solidFill>
                <a:latin typeface="微软雅黑" pitchFamily="34" charset="-122"/>
                <a:ea typeface="微软雅黑" pitchFamily="34" charset="-122"/>
              </a:rPr>
              <a:t>不同维度参与人按照一定逻辑关系进行组合</a:t>
            </a:r>
          </a:p>
          <a:p>
            <a:pPr marL="285750"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支持设置多个参与人方案和启动条件设置，解析出参与人后，后续方案不再解析。</a:t>
            </a: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客户可以从多个角度出发设置流程处理人</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183" y="769436"/>
            <a:ext cx="5610225"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2129" y="911345"/>
            <a:ext cx="5890592" cy="3831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759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500" fill="hold"/>
                                        <p:tgtEl>
                                          <p:spTgt spid="2051"/>
                                        </p:tgtEl>
                                        <p:attrNameLst>
                                          <p:attrName>ppt_x</p:attrName>
                                        </p:attrNameLst>
                                      </p:cBhvr>
                                      <p:tavLst>
                                        <p:tav tm="0">
                                          <p:val>
                                            <p:strVal val="#ppt_x"/>
                                          </p:val>
                                        </p:tav>
                                        <p:tav tm="100000">
                                          <p:val>
                                            <p:strVal val="#ppt_x"/>
                                          </p:val>
                                        </p:tav>
                                      </p:tavLst>
                                    </p:anim>
                                    <p:anim calcmode="lin" valueType="num">
                                      <p:cBhvr additive="base">
                                        <p:cTn id="8"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流程设计器</a:t>
            </a:r>
            <a:r>
              <a:rPr lang="en-US" altLang="zh-CN" dirty="0" smtClean="0">
                <a:solidFill>
                  <a:schemeClr val="tx1"/>
                </a:solidFill>
              </a:rPr>
              <a:t>-</a:t>
            </a:r>
            <a:r>
              <a:rPr lang="zh-CN" altLang="en-US" dirty="0">
                <a:solidFill>
                  <a:schemeClr val="tx1"/>
                </a:solidFill>
              </a:rPr>
              <a:t>连</a:t>
            </a:r>
            <a:r>
              <a:rPr lang="zh-CN" altLang="en-US" dirty="0" smtClean="0">
                <a:solidFill>
                  <a:schemeClr val="tx1"/>
                </a:solidFill>
              </a:rPr>
              <a:t>线设置</a:t>
            </a:r>
            <a:endParaRPr lang="zh-CN" altLang="en-US" dirty="0">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908489"/>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提供设置分支条件：单据头和流程信息的字段。</a:t>
            </a:r>
            <a:endParaRPr lang="zh-CN" altLang="en-US" sz="1200" dirty="0">
              <a:solidFill>
                <a:srgbClr val="000000"/>
              </a:solidFill>
              <a:latin typeface="微软雅黑" pitchFamily="34" charset="-122"/>
              <a:ea typeface="微软雅黑"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提供高级页签的</a:t>
            </a:r>
            <a:r>
              <a:rPr lang="en-US" altLang="zh-CN" sz="1200" dirty="0" smtClean="0">
                <a:solidFill>
                  <a:srgbClr val="000000"/>
                </a:solidFill>
                <a:latin typeface="微软雅黑" pitchFamily="34" charset="-122"/>
                <a:ea typeface="微软雅黑" pitchFamily="34" charset="-122"/>
              </a:rPr>
              <a:t>Python</a:t>
            </a:r>
            <a:r>
              <a:rPr lang="zh-CN" altLang="en-US" sz="1200" dirty="0" smtClean="0">
                <a:solidFill>
                  <a:srgbClr val="000000"/>
                </a:solidFill>
                <a:latin typeface="微软雅黑" pitchFamily="34" charset="-122"/>
                <a:ea typeface="微软雅黑" pitchFamily="34" charset="-122"/>
              </a:rPr>
              <a:t>语句编辑，如果条件过多可以在这里编写。</a:t>
            </a:r>
            <a:endParaRPr lang="zh-CN" altLang="en-US" sz="1200" dirty="0">
              <a:solidFill>
                <a:srgbClr val="000000"/>
              </a:solidFill>
              <a:latin typeface="微软雅黑" pitchFamily="34" charset="-122"/>
              <a:ea typeface="微软雅黑" pitchFamily="34" charset="-122"/>
            </a:endParaRPr>
          </a:p>
          <a:p>
            <a:pPr defTabSz="2044700">
              <a:lnSpc>
                <a:spcPct val="90000"/>
              </a:lnSpc>
              <a:spcAft>
                <a:spcPct val="35000"/>
              </a:spcAft>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通过不同的条件走不同的分支流程线路，不用每种情况分别设置一个流程</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730317"/>
            <a:ext cx="6455445" cy="3991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686" y="904846"/>
            <a:ext cx="4979640" cy="3560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845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流程设计器</a:t>
            </a:r>
            <a:r>
              <a:rPr lang="en-US" altLang="zh-CN" dirty="0" smtClean="0">
                <a:solidFill>
                  <a:schemeClr val="tx1"/>
                </a:solidFill>
              </a:rPr>
              <a:t>-</a:t>
            </a:r>
            <a:r>
              <a:rPr lang="zh-CN" altLang="en-US" dirty="0" smtClean="0">
                <a:solidFill>
                  <a:schemeClr val="tx1"/>
                </a:solidFill>
              </a:rPr>
              <a:t>审批项</a:t>
            </a:r>
            <a:endParaRPr lang="zh-CN" altLang="en-US" dirty="0">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973122"/>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提供审批项配置来设置流程处理界面的审批类型。</a:t>
            </a:r>
            <a:endParaRPr lang="en-US" altLang="zh-CN" sz="1200" dirty="0" smtClean="0">
              <a:solidFill>
                <a:srgbClr val="000000"/>
              </a:solidFill>
              <a:latin typeface="微软雅黑" pitchFamily="34" charset="-122"/>
              <a:ea typeface="微软雅黑"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提供审批项调用单据操作。</a:t>
            </a:r>
            <a:endParaRPr lang="zh-CN" altLang="en-US" sz="1200" dirty="0">
              <a:solidFill>
                <a:srgbClr val="000000"/>
              </a:solidFill>
              <a:latin typeface="微软雅黑" pitchFamily="34" charset="-122"/>
              <a:ea typeface="微软雅黑"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提供了提交和撤销操作时的配置。</a:t>
            </a:r>
            <a:endParaRPr lang="zh-CN" altLang="en-US" sz="1200" dirty="0">
              <a:solidFill>
                <a:srgbClr val="000000"/>
              </a:solidFill>
              <a:latin typeface="微软雅黑" pitchFamily="34" charset="-122"/>
              <a:ea typeface="微软雅黑" pitchFamily="34" charset="-122"/>
            </a:endParaRPr>
          </a:p>
          <a:p>
            <a:pPr defTabSz="2044700">
              <a:lnSpc>
                <a:spcPct val="90000"/>
              </a:lnSpc>
              <a:spcAft>
                <a:spcPct val="35000"/>
              </a:spcAft>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客户可以在流程处理时有多种选择，驳回、撤销支持了流程的可逆操作</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801517"/>
            <a:ext cx="5678487" cy="3677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2065005"/>
            <a:ext cx="6143638" cy="2282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296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流程设计器</a:t>
            </a:r>
            <a:r>
              <a:rPr lang="en-US" altLang="zh-CN" dirty="0" smtClean="0">
                <a:solidFill>
                  <a:schemeClr val="tx1"/>
                </a:solidFill>
              </a:rPr>
              <a:t>-</a:t>
            </a:r>
            <a:r>
              <a:rPr lang="zh-CN" altLang="en-US" dirty="0" smtClean="0">
                <a:solidFill>
                  <a:schemeClr val="tx1"/>
                </a:solidFill>
              </a:rPr>
              <a:t>高级设置</a:t>
            </a:r>
            <a:endParaRPr lang="zh-CN" altLang="en-US" dirty="0">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3471720"/>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提供设计器高级选项，配置流程任务处理时的操作。</a:t>
            </a:r>
            <a:endParaRPr lang="zh-CN" altLang="en-US" sz="1200" dirty="0">
              <a:solidFill>
                <a:srgbClr val="000000"/>
              </a:solidFill>
              <a:latin typeface="微软雅黑" pitchFamily="34" charset="-122"/>
              <a:ea typeface="微软雅黑"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提供转交功能，可以将任务转发给其他人处理，转交后的任务在待办任务列表中消失。</a:t>
            </a:r>
            <a:endParaRPr lang="en-US" altLang="zh-CN" sz="1200" dirty="0" smtClean="0">
              <a:solidFill>
                <a:srgbClr val="000000"/>
              </a:solidFill>
              <a:latin typeface="微软雅黑" pitchFamily="34" charset="-122"/>
              <a:ea typeface="微软雅黑"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提供了传阅功能，可以将待办任务信息发给其他用户查看</a:t>
            </a:r>
            <a:r>
              <a:rPr lang="zh-CN" altLang="en-US" sz="1200" dirty="0">
                <a:solidFill>
                  <a:srgbClr val="000000"/>
                </a:solidFill>
                <a:latin typeface="微软雅黑" pitchFamily="34" charset="-122"/>
                <a:ea typeface="微软雅黑" pitchFamily="34" charset="-122"/>
              </a:rPr>
              <a:t>，</a:t>
            </a:r>
            <a:r>
              <a:rPr lang="zh-CN" altLang="en-US" sz="1200" dirty="0" smtClean="0">
                <a:solidFill>
                  <a:srgbClr val="000000"/>
                </a:solidFill>
                <a:latin typeface="微软雅黑" pitchFamily="34" charset="-122"/>
                <a:ea typeface="微软雅黑" pitchFamily="34" charset="-122"/>
              </a:rPr>
              <a:t>可查看传阅记录。</a:t>
            </a:r>
            <a:endParaRPr lang="en-US" altLang="zh-CN" sz="1200" dirty="0" smtClean="0">
              <a:solidFill>
                <a:srgbClr val="000000"/>
              </a:solidFill>
              <a:latin typeface="微软雅黑" pitchFamily="34" charset="-122"/>
              <a:ea typeface="微软雅黑" pitchFamily="34" charset="-122"/>
            </a:endParaRPr>
          </a:p>
          <a:p>
            <a:pPr defTabSz="2044700">
              <a:lnSpc>
                <a:spcPct val="90000"/>
              </a:lnSpc>
              <a:spcAft>
                <a:spcPct val="35000"/>
              </a:spcAft>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客户可以在流程处理时配置这些操作的是否可使用。</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920588"/>
            <a:ext cx="5724525"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03" y="1558450"/>
            <a:ext cx="6228582" cy="264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a:srcRect/>
          <a:stretch>
            <a:fillRect/>
          </a:stretch>
        </p:blipFill>
        <p:spPr bwMode="auto">
          <a:xfrm>
            <a:off x="3203848" y="1221518"/>
            <a:ext cx="5199063" cy="3420559"/>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598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 calcmode="lin" valueType="num">
                                      <p:cBhvr additive="base">
                                        <p:cTn id="7" dur="500" fill="hold"/>
                                        <p:tgtEl>
                                          <p:spTgt spid="12291"/>
                                        </p:tgtEl>
                                        <p:attrNameLst>
                                          <p:attrName>ppt_x</p:attrName>
                                        </p:attrNameLst>
                                      </p:cBhvr>
                                      <p:tavLst>
                                        <p:tav tm="0">
                                          <p:val>
                                            <p:strVal val="#ppt_x"/>
                                          </p:val>
                                        </p:tav>
                                        <p:tav tm="100000">
                                          <p:val>
                                            <p:strVal val="#ppt_x"/>
                                          </p:val>
                                        </p:tav>
                                      </p:tavLst>
                                    </p:anim>
                                    <p:anim calcmode="lin" valueType="num">
                                      <p:cBhvr additive="base">
                                        <p:cTn id="8" dur="500" fill="hold"/>
                                        <p:tgtEl>
                                          <p:spTgt spid="122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920588"/>
            <a:ext cx="5724525"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smtClean="0">
                <a:solidFill>
                  <a:schemeClr val="tx1"/>
                </a:solidFill>
              </a:rPr>
              <a:t>流程设计器</a:t>
            </a:r>
            <a:r>
              <a:rPr lang="en-US" altLang="zh-CN" dirty="0" smtClean="0">
                <a:solidFill>
                  <a:schemeClr val="tx1"/>
                </a:solidFill>
              </a:rPr>
              <a:t>-</a:t>
            </a:r>
            <a:r>
              <a:rPr lang="zh-CN" altLang="en-US" dirty="0" smtClean="0">
                <a:solidFill>
                  <a:schemeClr val="tx1"/>
                </a:solidFill>
              </a:rPr>
              <a:t>高级设置</a:t>
            </a:r>
            <a:endParaRPr lang="zh-CN" altLang="en-US" dirty="0">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3240887"/>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提供了驳回选项：驳回可选级次、驳回默认到开始节点。</a:t>
            </a:r>
            <a:endParaRPr lang="en-US" altLang="zh-CN" sz="1200" dirty="0" smtClean="0">
              <a:solidFill>
                <a:srgbClr val="000000"/>
              </a:solidFill>
              <a:latin typeface="微软雅黑" pitchFamily="34" charset="-122"/>
              <a:ea typeface="微软雅黑"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提供了跳过节点的选项，任务处理人可以选择跳过下一节点。</a:t>
            </a:r>
            <a:endParaRPr lang="en-US" altLang="zh-CN" sz="1200" dirty="0" smtClean="0">
              <a:solidFill>
                <a:srgbClr val="000000"/>
              </a:solidFill>
              <a:latin typeface="微软雅黑" pitchFamily="34" charset="-122"/>
              <a:ea typeface="微软雅黑"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提供了审批过程中追加参与人、</a:t>
            </a:r>
            <a:r>
              <a:rPr lang="zh-CN" altLang="en-US" sz="1200" dirty="0" smtClean="0">
                <a:solidFill>
                  <a:srgbClr val="FF0000"/>
                </a:solidFill>
                <a:latin typeface="微软雅黑" pitchFamily="34" charset="-122"/>
                <a:ea typeface="微软雅黑" pitchFamily="34" charset="-122"/>
              </a:rPr>
              <a:t>加签</a:t>
            </a:r>
            <a:r>
              <a:rPr lang="zh-CN" altLang="en-US" sz="1200" dirty="0" smtClean="0">
                <a:solidFill>
                  <a:srgbClr val="000000"/>
                </a:solidFill>
                <a:latin typeface="微软雅黑" pitchFamily="34" charset="-122"/>
                <a:ea typeface="微软雅黑" pitchFamily="34" charset="-122"/>
              </a:rPr>
              <a:t>、指定下一步处理人等临时改变处理人的选项。</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客户可以在流程处理按需求进行前、后加签，方便的加入临时处理人。</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378" y="1239518"/>
            <a:ext cx="6228582" cy="264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9"/>
          <p:cNvPicPr>
            <a:picLocks noChangeAspect="1" noChangeArrowheads="1"/>
          </p:cNvPicPr>
          <p:nvPr/>
        </p:nvPicPr>
        <p:blipFill>
          <a:blip r:embed="rId4"/>
          <a:srcRect/>
          <a:stretch>
            <a:fillRect/>
          </a:stretch>
        </p:blipFill>
        <p:spPr bwMode="auto">
          <a:xfrm>
            <a:off x="3347864" y="1247530"/>
            <a:ext cx="4537075" cy="3460750"/>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0"/>
          <p:cNvPicPr>
            <a:picLocks noChangeAspect="1" noChangeArrowheads="1"/>
          </p:cNvPicPr>
          <p:nvPr/>
        </p:nvPicPr>
        <p:blipFill>
          <a:blip r:embed="rId5"/>
          <a:srcRect/>
          <a:stretch>
            <a:fillRect/>
          </a:stretch>
        </p:blipFill>
        <p:spPr bwMode="auto">
          <a:xfrm>
            <a:off x="2787674" y="1758788"/>
            <a:ext cx="5781772" cy="2505075"/>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726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 calcmode="lin" valueType="num">
                                      <p:cBhvr additive="base">
                                        <p:cTn id="7" dur="500" fill="hold"/>
                                        <p:tgtEl>
                                          <p:spTgt spid="12291"/>
                                        </p:tgtEl>
                                        <p:attrNameLst>
                                          <p:attrName>ppt_x</p:attrName>
                                        </p:attrNameLst>
                                      </p:cBhvr>
                                      <p:tavLst>
                                        <p:tav tm="0">
                                          <p:val>
                                            <p:strVal val="#ppt_x"/>
                                          </p:val>
                                        </p:tav>
                                        <p:tav tm="100000">
                                          <p:val>
                                            <p:strVal val="#ppt_x"/>
                                          </p:val>
                                        </p:tav>
                                      </p:tavLst>
                                    </p:anim>
                                    <p:anim calcmode="lin" valueType="num">
                                      <p:cBhvr additive="base">
                                        <p:cTn id="8" dur="500" fill="hold"/>
                                        <p:tgtEl>
                                          <p:spTgt spid="122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流程设计器</a:t>
            </a:r>
            <a:r>
              <a:rPr lang="en-US" altLang="zh-CN" dirty="0" smtClean="0">
                <a:solidFill>
                  <a:schemeClr val="tx1"/>
                </a:solidFill>
              </a:rPr>
              <a:t>-</a:t>
            </a:r>
            <a:r>
              <a:rPr lang="zh-CN" altLang="en-US" dirty="0" smtClean="0">
                <a:solidFill>
                  <a:schemeClr val="tx1"/>
                </a:solidFill>
              </a:rPr>
              <a:t>流程设置</a:t>
            </a:r>
            <a:endParaRPr lang="zh-CN" altLang="en-US" dirty="0">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742289"/>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提供待办任务列表添加单据字段显示。</a:t>
            </a:r>
            <a:endParaRPr lang="zh-CN" altLang="en-US" sz="1200" dirty="0">
              <a:solidFill>
                <a:srgbClr val="000000"/>
              </a:solidFill>
              <a:latin typeface="微软雅黑" pitchFamily="34" charset="-122"/>
              <a:ea typeface="微软雅黑"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提供审批人相同自动审批功能。</a:t>
            </a:r>
            <a:endParaRPr lang="zh-CN" altLang="en-US" sz="1200" dirty="0">
              <a:solidFill>
                <a:srgbClr val="000000"/>
              </a:solidFill>
              <a:latin typeface="微软雅黑" pitchFamily="34" charset="-122"/>
              <a:ea typeface="微软雅黑" pitchFamily="34" charset="-122"/>
            </a:endParaRPr>
          </a:p>
          <a:p>
            <a:pPr defTabSz="2044700">
              <a:lnSpc>
                <a:spcPct val="90000"/>
              </a:lnSpc>
              <a:spcAft>
                <a:spcPct val="35000"/>
              </a:spcAft>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客户可以使用自动审批功能，在流程审批人相同时，不用耗时处理</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627534"/>
            <a:ext cx="4668366" cy="433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755" y="1309489"/>
            <a:ext cx="5688632" cy="244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309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additive="base">
                                        <p:cTn id="7" dur="500" fill="hold"/>
                                        <p:tgtEl>
                                          <p:spTgt spid="13315"/>
                                        </p:tgtEl>
                                        <p:attrNameLst>
                                          <p:attrName>ppt_x</p:attrName>
                                        </p:attrNameLst>
                                      </p:cBhvr>
                                      <p:tavLst>
                                        <p:tav tm="0">
                                          <p:val>
                                            <p:strVal val="#ppt_x"/>
                                          </p:val>
                                        </p:tav>
                                        <p:tav tm="100000">
                                          <p:val>
                                            <p:strVal val="#ppt_x"/>
                                          </p:val>
                                        </p:tav>
                                      </p:tavLst>
                                    </p:anim>
                                    <p:anim calcmode="lin" valueType="num">
                                      <p:cBhvr additive="base">
                                        <p:cTn id="8" dur="500" fill="hold"/>
                                        <p:tgtEl>
                                          <p:spTgt spid="133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流程设计器</a:t>
            </a:r>
            <a:r>
              <a:rPr lang="en-US" altLang="zh-CN" dirty="0" smtClean="0">
                <a:solidFill>
                  <a:schemeClr val="tx1"/>
                </a:solidFill>
              </a:rPr>
              <a:t>-</a:t>
            </a:r>
            <a:r>
              <a:rPr lang="zh-CN" altLang="en-US" dirty="0" smtClean="0">
                <a:solidFill>
                  <a:schemeClr val="tx1"/>
                </a:solidFill>
              </a:rPr>
              <a:t>审批策略</a:t>
            </a:r>
            <a:endParaRPr lang="zh-CN" altLang="en-US" dirty="0">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576090"/>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提供顺签和会签策略，会签可以按比例或人数投票决策。</a:t>
            </a:r>
            <a:endParaRPr lang="zh-CN" altLang="en-US" sz="1200" dirty="0">
              <a:solidFill>
                <a:srgbClr val="000000"/>
              </a:solidFill>
              <a:latin typeface="微软雅黑" pitchFamily="34" charset="-122"/>
              <a:ea typeface="微软雅黑"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提供按顺序会签，根据参与人在设置中的顺序一次审批。</a:t>
            </a:r>
            <a:endParaRPr lang="zh-CN" altLang="en-US" sz="1200" dirty="0">
              <a:solidFill>
                <a:srgbClr val="000000"/>
              </a:solidFill>
              <a:latin typeface="微软雅黑" pitchFamily="34" charset="-122"/>
              <a:ea typeface="微软雅黑" pitchFamily="34" charset="-122"/>
            </a:endParaRPr>
          </a:p>
          <a:p>
            <a:pPr defTabSz="2044700">
              <a:lnSpc>
                <a:spcPct val="90000"/>
              </a:lnSpc>
              <a:spcAft>
                <a:spcPct val="35000"/>
              </a:spcAft>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客户可以设置多人同时审批，根据投票情况判断审核结果</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478" y="904846"/>
            <a:ext cx="6474521" cy="276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779019"/>
            <a:ext cx="6315162" cy="2937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7246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流程设计器</a:t>
            </a:r>
            <a:r>
              <a:rPr lang="en-US" altLang="zh-CN" dirty="0" smtClean="0">
                <a:solidFill>
                  <a:schemeClr val="tx1"/>
                </a:solidFill>
              </a:rPr>
              <a:t>-</a:t>
            </a:r>
            <a:r>
              <a:rPr lang="zh-CN" altLang="en-US" dirty="0" smtClean="0">
                <a:solidFill>
                  <a:schemeClr val="tx1"/>
                </a:solidFill>
              </a:rPr>
              <a:t>消息提醒</a:t>
            </a:r>
            <a:endParaRPr lang="zh-CN" altLang="en-US" dirty="0">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576090"/>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提供任务处理超时提醒，提供设置消息节点进行通知。</a:t>
            </a:r>
            <a:endParaRPr lang="en-US" altLang="zh-CN" sz="1200" dirty="0" smtClean="0">
              <a:solidFill>
                <a:srgbClr val="000000"/>
              </a:solidFill>
              <a:latin typeface="微软雅黑" pitchFamily="34" charset="-122"/>
              <a:ea typeface="微软雅黑"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提供消息、邮件、短信、云之家多种提醒方式。</a:t>
            </a:r>
            <a:endParaRPr lang="zh-CN" altLang="en-US" sz="1200" dirty="0">
              <a:solidFill>
                <a:srgbClr val="000000"/>
              </a:solidFill>
              <a:latin typeface="微软雅黑" pitchFamily="34" charset="-122"/>
              <a:ea typeface="微软雅黑" pitchFamily="34" charset="-122"/>
            </a:endParaRPr>
          </a:p>
          <a:p>
            <a:pPr defTabSz="2044700">
              <a:lnSpc>
                <a:spcPct val="90000"/>
              </a:lnSpc>
              <a:spcAft>
                <a:spcPct val="35000"/>
              </a:spcAft>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客户可以使用任务</a:t>
            </a:r>
            <a:r>
              <a:rPr lang="zh-CN" altLang="en-US" sz="1200" dirty="0">
                <a:latin typeface="微软雅黑" pitchFamily="34" charset="-122"/>
                <a:ea typeface="微软雅黑" pitchFamily="34" charset="-122"/>
              </a:rPr>
              <a:t>提醒、</a:t>
            </a:r>
            <a:r>
              <a:rPr lang="zh-CN" altLang="en-US" sz="1200" dirty="0" smtClean="0">
                <a:latin typeface="微软雅黑" pitchFamily="34" charset="-122"/>
                <a:ea typeface="微软雅黑" pitchFamily="34" charset="-122"/>
              </a:rPr>
              <a:t>知会提高流程处理效率</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555526"/>
            <a:ext cx="4667795" cy="4397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1080674"/>
            <a:ext cx="5732239" cy="3163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705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内容占位符 1"/>
          <p:cNvSpPr>
            <a:spLocks noGrp="1"/>
          </p:cNvSpPr>
          <p:nvPr>
            <p:ph idx="1"/>
          </p:nvPr>
        </p:nvSpPr>
        <p:spPr>
          <a:xfrm>
            <a:off x="3635896" y="534623"/>
            <a:ext cx="4429156" cy="4131402"/>
          </a:xfrm>
        </p:spPr>
        <p:txBody>
          <a:bodyPr>
            <a:noAutofit/>
          </a:bodyPr>
          <a:lstStyle/>
          <a:p>
            <a:pPr eaLnBrk="1" hangingPunct="1">
              <a:lnSpc>
                <a:spcPct val="150000"/>
              </a:lnSpc>
              <a:buClr>
                <a:srgbClr val="E1B40C"/>
              </a:buClr>
              <a:defRPr/>
            </a:pPr>
            <a:endParaRPr lang="en-US" altLang="zh-CN" sz="1800" b="1" dirty="0" smtClean="0">
              <a:solidFill>
                <a:schemeClr val="tx1"/>
              </a:solidFill>
              <a:latin typeface="微软雅黑" pitchFamily="34" charset="-122"/>
              <a:ea typeface="微软雅黑" pitchFamily="34" charset="-122"/>
            </a:endParaRPr>
          </a:p>
          <a:p>
            <a:pPr eaLnBrk="1" hangingPunct="1">
              <a:lnSpc>
                <a:spcPct val="150000"/>
              </a:lnSpc>
              <a:buClr>
                <a:srgbClr val="E1B40C"/>
              </a:buClr>
              <a:defRPr/>
            </a:pPr>
            <a:r>
              <a:rPr lang="zh-CN" altLang="en-US" b="1" smtClean="0">
                <a:solidFill>
                  <a:srgbClr val="FF0000"/>
                </a:solidFill>
                <a:latin typeface="微软雅黑" pitchFamily="34" charset="-122"/>
                <a:ea typeface="微软雅黑" pitchFamily="34" charset="-122"/>
              </a:rPr>
              <a:t>流程中心架构</a:t>
            </a:r>
            <a:endParaRPr lang="en-US" altLang="zh-CN" b="1" smtClean="0">
              <a:solidFill>
                <a:srgbClr val="FF0000"/>
              </a:solidFill>
              <a:latin typeface="微软雅黑" pitchFamily="34" charset="-122"/>
              <a:ea typeface="微软雅黑" pitchFamily="34" charset="-122"/>
            </a:endParaRPr>
          </a:p>
          <a:p>
            <a:pPr eaLnBrk="1" hangingPunct="1">
              <a:lnSpc>
                <a:spcPct val="150000"/>
              </a:lnSpc>
              <a:buClr>
                <a:srgbClr val="E1B40C"/>
              </a:buClr>
              <a:defRPr/>
            </a:pPr>
            <a:r>
              <a:rPr lang="zh-CN" altLang="en-US" b="1" smtClean="0">
                <a:solidFill>
                  <a:schemeClr val="tx1"/>
                </a:solidFill>
                <a:latin typeface="微软雅黑" pitchFamily="34" charset="-122"/>
                <a:ea typeface="微软雅黑" pitchFamily="34" charset="-122"/>
              </a:rPr>
              <a:t>流程中心功能亮点</a:t>
            </a:r>
            <a:endParaRPr lang="en-US" altLang="zh-CN" sz="1600" b="1">
              <a:solidFill>
                <a:schemeClr val="tx1"/>
              </a:solidFill>
              <a:latin typeface="微软雅黑" pitchFamily="34" charset="-122"/>
              <a:ea typeface="微软雅黑" pitchFamily="34" charset="-122"/>
            </a:endParaRPr>
          </a:p>
          <a:p>
            <a:pPr lvl="1" eaLnBrk="1" hangingPunct="1">
              <a:lnSpc>
                <a:spcPct val="150000"/>
              </a:lnSpc>
              <a:buClr>
                <a:srgbClr val="E1B40C"/>
              </a:buClr>
              <a:buFont typeface="Wingdings" pitchFamily="2" charset="2"/>
              <a:buChar char="ü"/>
              <a:defRPr/>
            </a:pPr>
            <a:r>
              <a:rPr lang="zh-CN" altLang="en-US" sz="1600" b="1">
                <a:solidFill>
                  <a:schemeClr val="tx1"/>
                </a:solidFill>
                <a:latin typeface="微软雅黑" pitchFamily="34" charset="-122"/>
                <a:ea typeface="微软雅黑" pitchFamily="34" charset="-122"/>
              </a:rPr>
              <a:t>工作流</a:t>
            </a:r>
            <a:endParaRPr lang="en-US" altLang="zh-CN" sz="1600" b="1" smtClean="0">
              <a:solidFill>
                <a:schemeClr val="tx1"/>
              </a:solidFill>
              <a:latin typeface="微软雅黑" pitchFamily="34" charset="-122"/>
              <a:ea typeface="微软雅黑" pitchFamily="34" charset="-122"/>
            </a:endParaRPr>
          </a:p>
          <a:p>
            <a:pPr lvl="1" eaLnBrk="1" hangingPunct="1">
              <a:lnSpc>
                <a:spcPct val="150000"/>
              </a:lnSpc>
              <a:buClr>
                <a:srgbClr val="E1B40C"/>
              </a:buClr>
              <a:buFont typeface="Wingdings" pitchFamily="2" charset="2"/>
              <a:buChar char="ü"/>
              <a:defRPr/>
            </a:pPr>
            <a:r>
              <a:rPr lang="zh-CN" altLang="en-US" sz="1600" b="1" smtClean="0">
                <a:solidFill>
                  <a:schemeClr val="tx1"/>
                </a:solidFill>
                <a:latin typeface="微软雅黑" pitchFamily="34" charset="-122"/>
                <a:ea typeface="微软雅黑" pitchFamily="34" charset="-122"/>
              </a:rPr>
              <a:t>业务流</a:t>
            </a:r>
            <a:endParaRPr lang="en-US" altLang="zh-CN" sz="1600" b="1" smtClean="0">
              <a:solidFill>
                <a:schemeClr val="tx1"/>
              </a:solidFill>
              <a:latin typeface="微软雅黑" pitchFamily="34" charset="-122"/>
              <a:ea typeface="微软雅黑" pitchFamily="34" charset="-122"/>
            </a:endParaRPr>
          </a:p>
        </p:txBody>
      </p:sp>
      <p:sp>
        <p:nvSpPr>
          <p:cNvPr id="73" name="矩形 72"/>
          <p:cNvSpPr/>
          <p:nvPr/>
        </p:nvSpPr>
        <p:spPr>
          <a:xfrm>
            <a:off x="1331640" y="1285866"/>
            <a:ext cx="1728192" cy="1656184"/>
          </a:xfrm>
          <a:prstGeom prst="rect">
            <a:avLst/>
          </a:prstGeom>
          <a:noFill/>
          <a:ln>
            <a:noFill/>
          </a:ln>
        </p:spPr>
        <p:txBody>
          <a:bodyPr wrap="none" anchor="ctr">
            <a:noAutofit/>
          </a:bodyPr>
          <a:lstStyle/>
          <a:p>
            <a:pPr algn="ctr"/>
            <a:r>
              <a:rPr lang="zh-CN" altLang="en-US" sz="4400" b="1" dirty="0" smtClean="0">
                <a:solidFill>
                  <a:srgbClr val="00B0F0"/>
                </a:solidFill>
                <a:latin typeface="微软雅黑"/>
                <a:ea typeface="微软雅黑"/>
                <a:cs typeface="微软雅黑"/>
              </a:rPr>
              <a:t>主题</a:t>
            </a:r>
            <a:endParaRPr lang="zh-CN" altLang="en-US" sz="4400" b="1" dirty="0">
              <a:solidFill>
                <a:srgbClr val="00B0F0"/>
              </a:solidFill>
              <a:latin typeface="微软雅黑"/>
              <a:ea typeface="微软雅黑"/>
              <a:cs typeface="微软雅黑"/>
            </a:endParaRPr>
          </a:p>
        </p:txBody>
      </p:sp>
      <p:pic>
        <p:nvPicPr>
          <p:cNvPr id="4" name="Picture 2"/>
          <p:cNvPicPr>
            <a:picLocks noChangeAspect="1" noChangeArrowheads="1"/>
          </p:cNvPicPr>
          <p:nvPr/>
        </p:nvPicPr>
        <p:blipFill>
          <a:blip r:embed="rId2" cstate="print"/>
          <a:srcRect/>
          <a:stretch>
            <a:fillRect/>
          </a:stretch>
        </p:blipFill>
        <p:spPr bwMode="auto">
          <a:xfrm>
            <a:off x="1428728" y="2428874"/>
            <a:ext cx="1666875" cy="342900"/>
          </a:xfrm>
          <a:prstGeom prst="rect">
            <a:avLst/>
          </a:prstGeom>
          <a:noFill/>
          <a:ln w="9525">
            <a:noFill/>
            <a:miter lim="800000"/>
            <a:headEnd/>
            <a:tailEnd/>
          </a:ln>
          <a:effectLst/>
        </p:spPr>
      </p:pic>
    </p:spTree>
    <p:extLst>
      <p:ext uri="{BB962C8B-B14F-4D97-AF65-F5344CB8AC3E}">
        <p14:creationId xmlns:p14="http://schemas.microsoft.com/office/powerpoint/2010/main" val="1228873618"/>
      </p:ext>
    </p:extLst>
  </p:cSld>
  <p:clrMapOvr>
    <a:masterClrMapping/>
  </p:clrMapOvr>
  <p:transition>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流程设计器</a:t>
            </a:r>
            <a:r>
              <a:rPr lang="en-US" altLang="zh-CN" dirty="0" smtClean="0">
                <a:solidFill>
                  <a:schemeClr val="tx1"/>
                </a:solidFill>
              </a:rPr>
              <a:t>-</a:t>
            </a:r>
            <a:r>
              <a:rPr lang="zh-CN" altLang="en-US" dirty="0" smtClean="0">
                <a:solidFill>
                  <a:schemeClr val="tx1"/>
                </a:solidFill>
              </a:rPr>
              <a:t>自动单据转换、提交</a:t>
            </a:r>
            <a:endParaRPr lang="zh-CN" altLang="en-US" dirty="0">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345257"/>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提供流程节点单据自动转换、自动提交功能，单据在工作流中可以下推、下推后的单据自动提交。</a:t>
            </a:r>
            <a:endParaRPr lang="zh-CN" altLang="en-US" sz="1200" dirty="0">
              <a:solidFill>
                <a:srgbClr val="000000"/>
              </a:solidFill>
              <a:latin typeface="微软雅黑" pitchFamily="34" charset="-122"/>
              <a:ea typeface="微软雅黑" pitchFamily="34" charset="-122"/>
            </a:endParaRPr>
          </a:p>
          <a:p>
            <a:pPr defTabSz="2044700">
              <a:lnSpc>
                <a:spcPct val="90000"/>
              </a:lnSpc>
              <a:spcAft>
                <a:spcPct val="35000"/>
              </a:spcAft>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工作流和业务流的紧密结合</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3" name="圆角矩形 2"/>
          <p:cNvSpPr/>
          <p:nvPr/>
        </p:nvSpPr>
        <p:spPr>
          <a:xfrm>
            <a:off x="3203848" y="987574"/>
            <a:ext cx="1296144"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t>采购申请单</a:t>
            </a:r>
            <a:endParaRPr lang="zh-CN" altLang="en-US" sz="1600" dirty="0"/>
          </a:p>
        </p:txBody>
      </p:sp>
      <p:sp>
        <p:nvSpPr>
          <p:cNvPr id="8" name="TextBox 7"/>
          <p:cNvSpPr txBox="1"/>
          <p:nvPr/>
        </p:nvSpPr>
        <p:spPr>
          <a:xfrm>
            <a:off x="4679808" y="836112"/>
            <a:ext cx="1008112" cy="246221"/>
          </a:xfrm>
          <a:prstGeom prst="rect">
            <a:avLst/>
          </a:prstGeom>
          <a:noFill/>
        </p:spPr>
        <p:txBody>
          <a:bodyPr wrap="square" rtlCol="0">
            <a:spAutoFit/>
          </a:bodyPr>
          <a:lstStyle/>
          <a:p>
            <a:r>
              <a:rPr lang="zh-CN" altLang="en-US" sz="1000" dirty="0" smtClean="0"/>
              <a:t>工作流审核</a:t>
            </a:r>
            <a:endParaRPr lang="zh-CN" altLang="en-US" sz="1000" dirty="0"/>
          </a:p>
        </p:txBody>
      </p:sp>
      <p:sp>
        <p:nvSpPr>
          <p:cNvPr id="10" name="圆角矩形 9"/>
          <p:cNvSpPr/>
          <p:nvPr/>
        </p:nvSpPr>
        <p:spPr>
          <a:xfrm>
            <a:off x="5508104" y="1016179"/>
            <a:ext cx="1081660"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smtClean="0"/>
              <a:t>一级审核、二级。。。</a:t>
            </a:r>
            <a:endParaRPr lang="zh-CN" altLang="en-US" sz="1100" dirty="0"/>
          </a:p>
        </p:txBody>
      </p:sp>
      <p:sp>
        <p:nvSpPr>
          <p:cNvPr id="11" name="圆角矩形 10"/>
          <p:cNvSpPr/>
          <p:nvPr/>
        </p:nvSpPr>
        <p:spPr>
          <a:xfrm>
            <a:off x="7390583" y="1058628"/>
            <a:ext cx="1152128" cy="360040"/>
          </a:xfrm>
          <a:prstGeom prst="round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tx1"/>
                </a:solidFill>
              </a:rPr>
              <a:t>下</a:t>
            </a:r>
            <a:r>
              <a:rPr lang="zh-CN" altLang="en-US" sz="1100" dirty="0" smtClean="0">
                <a:solidFill>
                  <a:schemeClr val="tx1"/>
                </a:solidFill>
              </a:rPr>
              <a:t>推采购订单</a:t>
            </a:r>
            <a:endParaRPr lang="zh-CN" altLang="en-US" sz="1100" dirty="0">
              <a:solidFill>
                <a:schemeClr val="tx1"/>
              </a:solidFill>
            </a:endParaRPr>
          </a:p>
        </p:txBody>
      </p:sp>
      <p:sp>
        <p:nvSpPr>
          <p:cNvPr id="12" name="右箭头 11"/>
          <p:cNvSpPr/>
          <p:nvPr/>
        </p:nvSpPr>
        <p:spPr>
          <a:xfrm flipV="1">
            <a:off x="6598495" y="1131831"/>
            <a:ext cx="792088" cy="111185"/>
          </a:xfrm>
          <a:prstGeom prst="rightArrow">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圆角矩形 12"/>
          <p:cNvSpPr/>
          <p:nvPr/>
        </p:nvSpPr>
        <p:spPr>
          <a:xfrm>
            <a:off x="7462591" y="1884065"/>
            <a:ext cx="1080120" cy="288032"/>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smtClean="0">
                <a:solidFill>
                  <a:schemeClr val="tx1"/>
                </a:solidFill>
              </a:rPr>
              <a:t>采购订单提交</a:t>
            </a:r>
            <a:endParaRPr lang="zh-CN" altLang="en-US" sz="1100" dirty="0">
              <a:solidFill>
                <a:schemeClr val="tx1"/>
              </a:solidFill>
            </a:endParaRPr>
          </a:p>
        </p:txBody>
      </p:sp>
      <p:sp>
        <p:nvSpPr>
          <p:cNvPr id="14" name="下箭头 13"/>
          <p:cNvSpPr/>
          <p:nvPr/>
        </p:nvSpPr>
        <p:spPr>
          <a:xfrm>
            <a:off x="7935989" y="1418668"/>
            <a:ext cx="133745" cy="453430"/>
          </a:xfrm>
          <a:prstGeom prst="downArrow">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右箭头 15"/>
          <p:cNvSpPr/>
          <p:nvPr/>
        </p:nvSpPr>
        <p:spPr>
          <a:xfrm>
            <a:off x="4499992" y="1131832"/>
            <a:ext cx="1008112" cy="143774"/>
          </a:xfrm>
          <a:prstGeom prst="rightArrow">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16" y="987574"/>
            <a:ext cx="6118008" cy="3520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341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流程配置</a:t>
            </a:r>
            <a:r>
              <a:rPr lang="en-US" altLang="zh-CN" dirty="0" smtClean="0">
                <a:solidFill>
                  <a:schemeClr val="tx1"/>
                </a:solidFill>
              </a:rPr>
              <a:t>-</a:t>
            </a:r>
            <a:r>
              <a:rPr lang="zh-CN" altLang="en-US" dirty="0" smtClean="0">
                <a:solidFill>
                  <a:schemeClr val="tx1"/>
                </a:solidFill>
              </a:rPr>
              <a:t>流程委托</a:t>
            </a:r>
            <a:endParaRPr lang="zh-CN" altLang="en-US" dirty="0">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742289"/>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提供流程委托功能，流程处理人在任务还未到达之前将任务委托给其他人处理。</a:t>
            </a:r>
            <a:endParaRPr lang="en-US" altLang="zh-CN" sz="1200" dirty="0" smtClean="0">
              <a:solidFill>
                <a:srgbClr val="000000"/>
              </a:solidFill>
              <a:latin typeface="微软雅黑" pitchFamily="34" charset="-122"/>
              <a:ea typeface="微软雅黑"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a:t>
            </a:r>
            <a:r>
              <a:rPr lang="zh-CN" altLang="en-US" sz="1200" dirty="0" smtClean="0">
                <a:solidFill>
                  <a:srgbClr val="FF0000"/>
                </a:solidFill>
                <a:latin typeface="微软雅黑" pitchFamily="34" charset="-122"/>
                <a:ea typeface="微软雅黑" pitchFamily="34" charset="-122"/>
              </a:rPr>
              <a:t>批量委托功能</a:t>
            </a:r>
            <a:r>
              <a:rPr lang="zh-CN" altLang="en-US" sz="1200" dirty="0" smtClean="0">
                <a:solidFill>
                  <a:srgbClr val="000000"/>
                </a:solidFill>
                <a:latin typeface="微软雅黑" pitchFamily="34" charset="-122"/>
                <a:ea typeface="微软雅黑" pitchFamily="34" charset="-122"/>
              </a:rPr>
              <a:t>，将所有流程中该用户的流程处理委托给其他人。</a:t>
            </a:r>
            <a:endParaRPr lang="zh-CN" altLang="en-US" sz="1200" dirty="0">
              <a:solidFill>
                <a:srgbClr val="000000"/>
              </a:solidFill>
              <a:latin typeface="微软雅黑" pitchFamily="34" charset="-122"/>
              <a:ea typeface="微软雅黑" pitchFamily="34" charset="-122"/>
            </a:endParaRPr>
          </a:p>
          <a:p>
            <a:pPr defTabSz="2044700">
              <a:lnSpc>
                <a:spcPct val="90000"/>
              </a:lnSpc>
              <a:spcAft>
                <a:spcPct val="35000"/>
              </a:spcAft>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提高流程处理的及时和效率</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779019"/>
            <a:ext cx="5719569" cy="3124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1635646"/>
            <a:ext cx="5719569" cy="2634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836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 calcmode="lin" valueType="num">
                                      <p:cBhvr additive="base">
                                        <p:cTn id="7" dur="500" fill="hold"/>
                                        <p:tgtEl>
                                          <p:spTgt spid="9220"/>
                                        </p:tgtEl>
                                        <p:attrNameLst>
                                          <p:attrName>ppt_x</p:attrName>
                                        </p:attrNameLst>
                                      </p:cBhvr>
                                      <p:tavLst>
                                        <p:tav tm="0">
                                          <p:val>
                                            <p:strVal val="#ppt_x"/>
                                          </p:val>
                                        </p:tav>
                                        <p:tav tm="100000">
                                          <p:val>
                                            <p:strVal val="#ppt_x"/>
                                          </p:val>
                                        </p:tav>
                                      </p:tavLst>
                                    </p:anim>
                                    <p:anim calcmode="lin" valueType="num">
                                      <p:cBhvr additive="base">
                                        <p:cTn id="8"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流程配置</a:t>
            </a:r>
            <a:r>
              <a:rPr lang="en-US" altLang="zh-CN" dirty="0" smtClean="0">
                <a:solidFill>
                  <a:schemeClr val="tx1"/>
                </a:solidFill>
              </a:rPr>
              <a:t>-</a:t>
            </a:r>
            <a:r>
              <a:rPr lang="zh-CN" altLang="en-US" dirty="0" smtClean="0">
                <a:solidFill>
                  <a:schemeClr val="tx1"/>
                </a:solidFill>
              </a:rPr>
              <a:t>流程部署、分配</a:t>
            </a:r>
            <a:endParaRPr lang="zh-CN" altLang="en-US" dirty="0">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908489"/>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提供流程部署功能，设计完成的流程可以部署到不同的数据中心。</a:t>
            </a:r>
            <a:endParaRPr lang="en-US" altLang="zh-CN" sz="1200" dirty="0" smtClean="0">
              <a:solidFill>
                <a:srgbClr val="000000"/>
              </a:solidFill>
              <a:latin typeface="微软雅黑" pitchFamily="34" charset="-122"/>
              <a:ea typeface="微软雅黑"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提供流程分配功能，将设计好的流程分配到不同的组织。</a:t>
            </a:r>
            <a:endParaRPr lang="zh-CN" altLang="en-US" sz="1200" dirty="0">
              <a:solidFill>
                <a:srgbClr val="000000"/>
              </a:solidFill>
              <a:latin typeface="微软雅黑" pitchFamily="34" charset="-122"/>
              <a:ea typeface="微软雅黑" pitchFamily="34" charset="-122"/>
            </a:endParaRPr>
          </a:p>
          <a:p>
            <a:pPr defTabSz="2044700">
              <a:lnSpc>
                <a:spcPct val="90000"/>
              </a:lnSpc>
              <a:spcAft>
                <a:spcPct val="35000"/>
              </a:spcAft>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客户可以使用部署、分配功能提高流程设计效率，避免重复设计</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1687" y="666552"/>
            <a:ext cx="6236575" cy="4006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1669156"/>
            <a:ext cx="5743575" cy="228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1687" y="666552"/>
            <a:ext cx="6356773" cy="1978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513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additive="base">
                                        <p:cTn id="7" dur="500" fill="hold"/>
                                        <p:tgtEl>
                                          <p:spTgt spid="7172"/>
                                        </p:tgtEl>
                                        <p:attrNameLst>
                                          <p:attrName>ppt_x</p:attrName>
                                        </p:attrNameLst>
                                      </p:cBhvr>
                                      <p:tavLst>
                                        <p:tav tm="0">
                                          <p:val>
                                            <p:strVal val="#ppt_x"/>
                                          </p:val>
                                        </p:tav>
                                        <p:tav tm="100000">
                                          <p:val>
                                            <p:strVal val="#ppt_x"/>
                                          </p:val>
                                        </p:tav>
                                      </p:tavLst>
                                    </p:anim>
                                    <p:anim calcmode="lin" valueType="num">
                                      <p:cBhvr additive="base">
                                        <p:cTn id="8"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3"/>
                                        </p:tgtEl>
                                        <p:attrNameLst>
                                          <p:attrName>style.visibility</p:attrName>
                                        </p:attrNameLst>
                                      </p:cBhvr>
                                      <p:to>
                                        <p:strVal val="visible"/>
                                      </p:to>
                                    </p:set>
                                    <p:anim calcmode="lin" valueType="num">
                                      <p:cBhvr additive="base">
                                        <p:cTn id="13" dur="500" fill="hold"/>
                                        <p:tgtEl>
                                          <p:spTgt spid="7173"/>
                                        </p:tgtEl>
                                        <p:attrNameLst>
                                          <p:attrName>ppt_x</p:attrName>
                                        </p:attrNameLst>
                                      </p:cBhvr>
                                      <p:tavLst>
                                        <p:tav tm="0">
                                          <p:val>
                                            <p:strVal val="#ppt_x"/>
                                          </p:val>
                                        </p:tav>
                                        <p:tav tm="100000">
                                          <p:val>
                                            <p:strVal val="#ppt_x"/>
                                          </p:val>
                                        </p:tav>
                                      </p:tavLst>
                                    </p:anim>
                                    <p:anim calcmode="lin" valueType="num">
                                      <p:cBhvr additive="base">
                                        <p:cTn id="14" dur="500" fill="hold"/>
                                        <p:tgtEl>
                                          <p:spTgt spid="71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流程配置</a:t>
            </a:r>
            <a:r>
              <a:rPr lang="en-US" altLang="zh-CN" dirty="0" smtClean="0">
                <a:solidFill>
                  <a:schemeClr val="tx1"/>
                </a:solidFill>
              </a:rPr>
              <a:t>-</a:t>
            </a:r>
            <a:r>
              <a:rPr lang="zh-CN" altLang="en-US" dirty="0" smtClean="0">
                <a:solidFill>
                  <a:schemeClr val="tx1"/>
                </a:solidFill>
              </a:rPr>
              <a:t>节点配置</a:t>
            </a:r>
            <a:endParaRPr lang="zh-CN" altLang="en-US" dirty="0">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3074688"/>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提供流程配置功能，对发布的流程进行分配、启用、禁用、委托等设置。</a:t>
            </a:r>
            <a:endParaRPr lang="en-US" altLang="zh-CN" sz="1200" dirty="0" smtClean="0">
              <a:solidFill>
                <a:srgbClr val="000000"/>
              </a:solidFill>
              <a:latin typeface="微软雅黑" pitchFamily="34" charset="-122"/>
              <a:ea typeface="微软雅黑"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提供流程启动条件配置、流程节点视图、菜单、字段显示、锁定配置。</a:t>
            </a:r>
            <a:endParaRPr lang="zh-CN" altLang="en-US" sz="1200" dirty="0">
              <a:solidFill>
                <a:srgbClr val="000000"/>
              </a:solidFill>
              <a:latin typeface="微软雅黑" pitchFamily="34" charset="-122"/>
              <a:ea typeface="微软雅黑" pitchFamily="34" charset="-122"/>
            </a:endParaRPr>
          </a:p>
          <a:p>
            <a:pPr defTabSz="2044700">
              <a:lnSpc>
                <a:spcPct val="90000"/>
              </a:lnSpc>
              <a:spcAft>
                <a:spcPct val="35000"/>
              </a:spcAft>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客户可以使用流程配置进行流程处理过程中具体业务控制</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693648"/>
            <a:ext cx="5976664" cy="3835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375" y="927192"/>
            <a:ext cx="6246244" cy="3368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7884" y="852045"/>
            <a:ext cx="6348512" cy="3487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77601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工作流</a:t>
            </a:r>
            <a:r>
              <a:rPr lang="en-US" altLang="zh-CN" dirty="0" smtClean="0">
                <a:solidFill>
                  <a:schemeClr val="tx1"/>
                </a:solidFill>
              </a:rPr>
              <a:t>-</a:t>
            </a:r>
            <a:r>
              <a:rPr lang="zh-CN" altLang="en-US" dirty="0" smtClean="0">
                <a:solidFill>
                  <a:schemeClr val="tx1"/>
                </a:solidFill>
              </a:rPr>
              <a:t>流程管理</a:t>
            </a:r>
            <a:endParaRPr lang="zh-CN" altLang="en-US" dirty="0">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3240887"/>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提供系统运行中的流程实例查询，并且可对流程实例进行暂停、终止、终止且反审核、恢复等操作。</a:t>
            </a:r>
            <a:endParaRPr lang="en-US" altLang="zh-CN" sz="1200" dirty="0" smtClean="0">
              <a:solidFill>
                <a:srgbClr val="000000"/>
              </a:solidFill>
              <a:latin typeface="微软雅黑" pitchFamily="34" charset="-122"/>
              <a:ea typeface="微软雅黑"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提供查询系统中未完成流程的处理情况，可以将流程转发给其他人处理。</a:t>
            </a:r>
            <a:endParaRPr lang="zh-CN" altLang="en-US" sz="1200" dirty="0">
              <a:solidFill>
                <a:srgbClr val="000000"/>
              </a:solidFill>
              <a:latin typeface="微软雅黑" pitchFamily="34" charset="-122"/>
              <a:ea typeface="微软雅黑" pitchFamily="34" charset="-122"/>
            </a:endParaRPr>
          </a:p>
          <a:p>
            <a:pPr defTabSz="2044700">
              <a:lnSpc>
                <a:spcPct val="90000"/>
              </a:lnSpc>
              <a:spcAft>
                <a:spcPct val="35000"/>
              </a:spcAft>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客户通过流程管理中心，对整个数据中心的流程进行监控。</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904846"/>
            <a:ext cx="6012248" cy="2977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0708" y="1018190"/>
            <a:ext cx="6402463" cy="2750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96216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工作流</a:t>
            </a:r>
            <a:r>
              <a:rPr lang="en-US" altLang="zh-CN" dirty="0" smtClean="0">
                <a:solidFill>
                  <a:schemeClr val="tx1"/>
                </a:solidFill>
              </a:rPr>
              <a:t>-</a:t>
            </a:r>
            <a:r>
              <a:rPr lang="zh-CN" altLang="en-US" dirty="0" smtClean="0">
                <a:solidFill>
                  <a:schemeClr val="tx1"/>
                </a:solidFill>
              </a:rPr>
              <a:t>处理模式</a:t>
            </a:r>
            <a:endParaRPr lang="zh-CN" altLang="en-US" dirty="0">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3240887"/>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提供同步处理模式，流程提交后即时处理，适用于服务器配置好，同时提交的流程数量不多。</a:t>
            </a:r>
            <a:endParaRPr lang="en-US" altLang="zh-CN" sz="1200" dirty="0" smtClean="0">
              <a:solidFill>
                <a:srgbClr val="000000"/>
              </a:solidFill>
              <a:latin typeface="微软雅黑" pitchFamily="34" charset="-122"/>
              <a:ea typeface="微软雅黑"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提供消息队列模式，流程提交后后台服务进行排队模式处理任务。适用于同时提交大批量流程。</a:t>
            </a:r>
            <a:endParaRPr lang="zh-CN" altLang="en-US" sz="1200" dirty="0">
              <a:solidFill>
                <a:srgbClr val="000000"/>
              </a:solidFill>
              <a:latin typeface="微软雅黑" pitchFamily="34" charset="-122"/>
              <a:ea typeface="微软雅黑" pitchFamily="34" charset="-122"/>
            </a:endParaRPr>
          </a:p>
          <a:p>
            <a:pPr defTabSz="2044700">
              <a:lnSpc>
                <a:spcPct val="90000"/>
              </a:lnSpc>
              <a:spcAft>
                <a:spcPct val="35000"/>
              </a:spcAft>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客户可以根据业务和服务器配置选择适合的模式</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131" y="904846"/>
            <a:ext cx="6001990" cy="2871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6349" y="2340562"/>
            <a:ext cx="5572075" cy="152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40" y="1316625"/>
            <a:ext cx="388620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440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工作流</a:t>
            </a:r>
            <a:r>
              <a:rPr lang="en-US" altLang="zh-CN" dirty="0" smtClean="0">
                <a:solidFill>
                  <a:schemeClr val="tx1"/>
                </a:solidFill>
              </a:rPr>
              <a:t>-</a:t>
            </a:r>
            <a:r>
              <a:rPr lang="zh-CN" altLang="en-US" dirty="0" smtClean="0">
                <a:solidFill>
                  <a:schemeClr val="tx1"/>
                </a:solidFill>
              </a:rPr>
              <a:t>提醒邮件配置</a:t>
            </a:r>
            <a:endParaRPr lang="zh-CN" altLang="en-US" dirty="0">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409890"/>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提供邮箱配置，进行邮件提醒功能。</a:t>
            </a:r>
            <a:endParaRPr lang="en-US" altLang="zh-CN" sz="1200" dirty="0" smtClean="0">
              <a:solidFill>
                <a:srgbClr val="000000"/>
              </a:solidFill>
              <a:latin typeface="微软雅黑" pitchFamily="34" charset="-122"/>
              <a:ea typeface="微软雅黑" pitchFamily="34" charset="-122"/>
            </a:endParaRPr>
          </a:p>
          <a:p>
            <a:pPr defTabSz="2044700">
              <a:lnSpc>
                <a:spcPct val="90000"/>
              </a:lnSpc>
              <a:spcAft>
                <a:spcPct val="35000"/>
              </a:spcAft>
            </a:pPr>
            <a:endParaRPr lang="zh-CN" altLang="en-US" sz="1200" dirty="0">
              <a:solidFill>
                <a:srgbClr val="000000"/>
              </a:solidFill>
              <a:latin typeface="微软雅黑" pitchFamily="34" charset="-122"/>
              <a:ea typeface="微软雅黑" pitchFamily="34" charset="-122"/>
            </a:endParaRPr>
          </a:p>
          <a:p>
            <a:pPr defTabSz="2044700">
              <a:lnSpc>
                <a:spcPct val="90000"/>
              </a:lnSpc>
              <a:spcAft>
                <a:spcPct val="35000"/>
              </a:spcAft>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客户可以使用邮件提醒功能时时接收流程信息。</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109646"/>
            <a:ext cx="5917257"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47614"/>
            <a:ext cx="206692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824" y="904846"/>
            <a:ext cx="5798933" cy="383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1139730"/>
            <a:ext cx="6209159" cy="2546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4157" y="1262658"/>
            <a:ext cx="55626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173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工作流</a:t>
            </a:r>
            <a:r>
              <a:rPr lang="en-US" altLang="zh-CN" dirty="0" smtClean="0">
                <a:solidFill>
                  <a:schemeClr val="tx1"/>
                </a:solidFill>
              </a:rPr>
              <a:t>-</a:t>
            </a:r>
            <a:r>
              <a:rPr lang="zh-CN" altLang="en-US" dirty="0" smtClean="0">
                <a:solidFill>
                  <a:schemeClr val="tx1"/>
                </a:solidFill>
              </a:rPr>
              <a:t>单据列表显示流程信息</a:t>
            </a:r>
            <a:endParaRPr lang="zh-CN" altLang="en-US" dirty="0">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15516" y="761546"/>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511457"/>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srgbClr val="000000"/>
                </a:solidFill>
                <a:latin typeface="微软雅黑" pitchFamily="34" charset="-122"/>
                <a:ea typeface="微软雅黑" pitchFamily="34" charset="-122"/>
              </a:rPr>
              <a:t>提供单据列表显示流程审批级次、审批人、审批时间。</a:t>
            </a:r>
            <a:endParaRPr lang="en-US" altLang="zh-CN" sz="1200" dirty="0" smtClean="0">
              <a:solidFill>
                <a:srgbClr val="000000"/>
              </a:solidFill>
              <a:latin typeface="微软雅黑" pitchFamily="34" charset="-122"/>
              <a:ea typeface="微软雅黑" pitchFamily="34" charset="-122"/>
            </a:endParaRPr>
          </a:p>
          <a:p>
            <a:pPr defTabSz="2044700">
              <a:lnSpc>
                <a:spcPct val="90000"/>
              </a:lnSpc>
              <a:spcAft>
                <a:spcPct val="35000"/>
              </a:spcAft>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客户可以直接在单据列表查看审批人和审批时间，不用打开通过流程图或审批路线查</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744074"/>
            <a:ext cx="4896011" cy="3726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793505"/>
            <a:ext cx="4816326" cy="3753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3054" y="1142546"/>
            <a:ext cx="5857914" cy="2604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808" y="1606418"/>
            <a:ext cx="5952480" cy="214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617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内容占位符 1"/>
          <p:cNvSpPr>
            <a:spLocks noGrp="1"/>
          </p:cNvSpPr>
          <p:nvPr>
            <p:ph idx="1"/>
          </p:nvPr>
        </p:nvSpPr>
        <p:spPr>
          <a:xfrm>
            <a:off x="3635896" y="534623"/>
            <a:ext cx="4429156" cy="4131402"/>
          </a:xfrm>
        </p:spPr>
        <p:txBody>
          <a:bodyPr>
            <a:noAutofit/>
          </a:bodyPr>
          <a:lstStyle/>
          <a:p>
            <a:pPr eaLnBrk="1" hangingPunct="1">
              <a:lnSpc>
                <a:spcPct val="150000"/>
              </a:lnSpc>
              <a:buClr>
                <a:srgbClr val="E1B40C"/>
              </a:buClr>
              <a:defRPr/>
            </a:pPr>
            <a:endParaRPr lang="en-US" altLang="zh-CN" sz="1800" b="1" dirty="0" smtClean="0">
              <a:solidFill>
                <a:schemeClr val="tx1"/>
              </a:solidFill>
              <a:latin typeface="微软雅黑" pitchFamily="34" charset="-122"/>
              <a:ea typeface="微软雅黑" pitchFamily="34" charset="-122"/>
            </a:endParaRPr>
          </a:p>
          <a:p>
            <a:pPr eaLnBrk="1" hangingPunct="1">
              <a:lnSpc>
                <a:spcPct val="150000"/>
              </a:lnSpc>
              <a:buClr>
                <a:srgbClr val="E1B40C"/>
              </a:buClr>
              <a:defRPr/>
            </a:pPr>
            <a:r>
              <a:rPr lang="zh-CN" altLang="en-US" b="1" smtClean="0">
                <a:solidFill>
                  <a:schemeClr val="tx1"/>
                </a:solidFill>
                <a:latin typeface="微软雅黑" pitchFamily="34" charset="-122"/>
                <a:ea typeface="微软雅黑" pitchFamily="34" charset="-122"/>
              </a:rPr>
              <a:t>流程中心架构</a:t>
            </a:r>
            <a:endParaRPr lang="en-US" altLang="zh-CN" b="1" smtClean="0">
              <a:solidFill>
                <a:schemeClr val="tx1"/>
              </a:solidFill>
              <a:latin typeface="微软雅黑" pitchFamily="34" charset="-122"/>
              <a:ea typeface="微软雅黑" pitchFamily="34" charset="-122"/>
            </a:endParaRPr>
          </a:p>
          <a:p>
            <a:pPr eaLnBrk="1" hangingPunct="1">
              <a:lnSpc>
                <a:spcPct val="150000"/>
              </a:lnSpc>
              <a:buClr>
                <a:srgbClr val="E1B40C"/>
              </a:buClr>
              <a:defRPr/>
            </a:pPr>
            <a:r>
              <a:rPr lang="zh-CN" altLang="en-US" b="1" smtClean="0">
                <a:solidFill>
                  <a:srgbClr val="FF0000"/>
                </a:solidFill>
                <a:latin typeface="微软雅黑" pitchFamily="34" charset="-122"/>
                <a:ea typeface="微软雅黑" pitchFamily="34" charset="-122"/>
              </a:rPr>
              <a:t>流程中心功能亮点</a:t>
            </a:r>
            <a:endParaRPr lang="en-US" altLang="zh-CN" sz="1600" b="1">
              <a:solidFill>
                <a:srgbClr val="FF0000"/>
              </a:solidFill>
              <a:latin typeface="微软雅黑" pitchFamily="34" charset="-122"/>
              <a:ea typeface="微软雅黑" pitchFamily="34" charset="-122"/>
            </a:endParaRPr>
          </a:p>
          <a:p>
            <a:pPr lvl="1" eaLnBrk="1" hangingPunct="1">
              <a:lnSpc>
                <a:spcPct val="150000"/>
              </a:lnSpc>
              <a:buClr>
                <a:srgbClr val="E1B40C"/>
              </a:buClr>
              <a:buFont typeface="Wingdings" pitchFamily="2" charset="2"/>
              <a:buChar char="ü"/>
              <a:defRPr/>
            </a:pPr>
            <a:r>
              <a:rPr lang="zh-CN" altLang="en-US" sz="1600" b="1">
                <a:solidFill>
                  <a:schemeClr val="tx1"/>
                </a:solidFill>
                <a:latin typeface="微软雅黑" pitchFamily="34" charset="-122"/>
                <a:ea typeface="微软雅黑" pitchFamily="34" charset="-122"/>
              </a:rPr>
              <a:t>工作流</a:t>
            </a:r>
            <a:endParaRPr lang="en-US" altLang="zh-CN" sz="1600" b="1" smtClean="0">
              <a:solidFill>
                <a:schemeClr val="tx1"/>
              </a:solidFill>
              <a:latin typeface="微软雅黑" pitchFamily="34" charset="-122"/>
              <a:ea typeface="微软雅黑" pitchFamily="34" charset="-122"/>
            </a:endParaRPr>
          </a:p>
          <a:p>
            <a:pPr lvl="1" eaLnBrk="1" hangingPunct="1">
              <a:lnSpc>
                <a:spcPct val="150000"/>
              </a:lnSpc>
              <a:buClr>
                <a:srgbClr val="E1B40C"/>
              </a:buClr>
              <a:buFont typeface="Wingdings" pitchFamily="2" charset="2"/>
              <a:buChar char="ü"/>
              <a:defRPr/>
            </a:pPr>
            <a:r>
              <a:rPr lang="zh-CN" altLang="en-US" sz="1600" b="1" smtClean="0">
                <a:solidFill>
                  <a:srgbClr val="FF0000"/>
                </a:solidFill>
                <a:latin typeface="微软雅黑" pitchFamily="34" charset="-122"/>
                <a:ea typeface="微软雅黑" pitchFamily="34" charset="-122"/>
              </a:rPr>
              <a:t>业务流</a:t>
            </a:r>
            <a:endParaRPr lang="en-US" altLang="zh-CN" sz="1600" b="1" smtClean="0">
              <a:solidFill>
                <a:srgbClr val="FF0000"/>
              </a:solidFill>
              <a:latin typeface="微软雅黑" pitchFamily="34" charset="-122"/>
              <a:ea typeface="微软雅黑" pitchFamily="34" charset="-122"/>
            </a:endParaRPr>
          </a:p>
        </p:txBody>
      </p:sp>
      <p:sp>
        <p:nvSpPr>
          <p:cNvPr id="73" name="矩形 72"/>
          <p:cNvSpPr/>
          <p:nvPr/>
        </p:nvSpPr>
        <p:spPr>
          <a:xfrm>
            <a:off x="1331640" y="1285866"/>
            <a:ext cx="1728192" cy="1656184"/>
          </a:xfrm>
          <a:prstGeom prst="rect">
            <a:avLst/>
          </a:prstGeom>
          <a:noFill/>
          <a:ln>
            <a:noFill/>
          </a:ln>
        </p:spPr>
        <p:txBody>
          <a:bodyPr wrap="none" anchor="ctr">
            <a:noAutofit/>
          </a:bodyPr>
          <a:lstStyle/>
          <a:p>
            <a:pPr algn="ctr"/>
            <a:r>
              <a:rPr lang="zh-CN" altLang="en-US" sz="4400" b="1" dirty="0" smtClean="0">
                <a:solidFill>
                  <a:srgbClr val="00B0F0"/>
                </a:solidFill>
                <a:latin typeface="微软雅黑"/>
                <a:ea typeface="微软雅黑"/>
                <a:cs typeface="微软雅黑"/>
              </a:rPr>
              <a:t>主题</a:t>
            </a:r>
            <a:endParaRPr lang="zh-CN" altLang="en-US" sz="4400" b="1" dirty="0">
              <a:solidFill>
                <a:srgbClr val="00B0F0"/>
              </a:solidFill>
              <a:latin typeface="微软雅黑"/>
              <a:ea typeface="微软雅黑"/>
              <a:cs typeface="微软雅黑"/>
            </a:endParaRPr>
          </a:p>
        </p:txBody>
      </p:sp>
      <p:pic>
        <p:nvPicPr>
          <p:cNvPr id="4" name="Picture 2"/>
          <p:cNvPicPr>
            <a:picLocks noChangeAspect="1" noChangeArrowheads="1"/>
          </p:cNvPicPr>
          <p:nvPr/>
        </p:nvPicPr>
        <p:blipFill>
          <a:blip r:embed="rId2" cstate="print"/>
          <a:srcRect/>
          <a:stretch>
            <a:fillRect/>
          </a:stretch>
        </p:blipFill>
        <p:spPr bwMode="auto">
          <a:xfrm>
            <a:off x="1428728" y="2428874"/>
            <a:ext cx="1666875" cy="342900"/>
          </a:xfrm>
          <a:prstGeom prst="rect">
            <a:avLst/>
          </a:prstGeom>
          <a:noFill/>
          <a:ln w="9525">
            <a:noFill/>
            <a:miter lim="800000"/>
            <a:headEnd/>
            <a:tailEnd/>
          </a:ln>
          <a:effectLst/>
        </p:spPr>
      </p:pic>
    </p:spTree>
    <p:extLst>
      <p:ext uri="{BB962C8B-B14F-4D97-AF65-F5344CB8AC3E}">
        <p14:creationId xmlns:p14="http://schemas.microsoft.com/office/powerpoint/2010/main" val="102914393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业务流程设计</a:t>
            </a:r>
            <a:endParaRPr lang="zh-CN" altLang="en-US">
              <a:solidFill>
                <a:schemeClr val="tx1"/>
              </a:solidFill>
            </a:endParaRPr>
          </a:p>
        </p:txBody>
      </p:sp>
      <p:sp>
        <p:nvSpPr>
          <p:cNvPr id="4" name="任意多边形 3"/>
          <p:cNvSpPr/>
          <p:nvPr/>
        </p:nvSpPr>
        <p:spPr bwMode="auto">
          <a:xfrm>
            <a:off x="1403945" y="653628"/>
            <a:ext cx="968375" cy="944562"/>
          </a:xfrm>
          <a:custGeom>
            <a:avLst/>
            <a:gdLst>
              <a:gd name="connsiteX0" fmla="*/ 0 w 1023724"/>
              <a:gd name="connsiteY0" fmla="*/ 511862 h 1023724"/>
              <a:gd name="connsiteX1" fmla="*/ 149921 w 1023724"/>
              <a:gd name="connsiteY1" fmla="*/ 149921 h 1023724"/>
              <a:gd name="connsiteX2" fmla="*/ 511862 w 1023724"/>
              <a:gd name="connsiteY2" fmla="*/ 1 h 1023724"/>
              <a:gd name="connsiteX3" fmla="*/ 873803 w 1023724"/>
              <a:gd name="connsiteY3" fmla="*/ 149922 h 1023724"/>
              <a:gd name="connsiteX4" fmla="*/ 1023723 w 1023724"/>
              <a:gd name="connsiteY4" fmla="*/ 511863 h 1023724"/>
              <a:gd name="connsiteX5" fmla="*/ 873802 w 1023724"/>
              <a:gd name="connsiteY5" fmla="*/ 873804 h 1023724"/>
              <a:gd name="connsiteX6" fmla="*/ 511861 w 1023724"/>
              <a:gd name="connsiteY6" fmla="*/ 1023725 h 1023724"/>
              <a:gd name="connsiteX7" fmla="*/ 149920 w 1023724"/>
              <a:gd name="connsiteY7" fmla="*/ 873804 h 1023724"/>
              <a:gd name="connsiteX8" fmla="*/ -1 w 1023724"/>
              <a:gd name="connsiteY8" fmla="*/ 511863 h 1023724"/>
              <a:gd name="connsiteX9" fmla="*/ 0 w 1023724"/>
              <a:gd name="connsiteY9" fmla="*/ 511862 h 102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3724" h="1023724">
                <a:moveTo>
                  <a:pt x="0" y="511862"/>
                </a:moveTo>
                <a:cubicBezTo>
                  <a:pt x="0" y="376108"/>
                  <a:pt x="53929" y="245914"/>
                  <a:pt x="149921" y="149921"/>
                </a:cubicBezTo>
                <a:cubicBezTo>
                  <a:pt x="245914" y="53928"/>
                  <a:pt x="376108" y="0"/>
                  <a:pt x="511862" y="1"/>
                </a:cubicBezTo>
                <a:cubicBezTo>
                  <a:pt x="647616" y="1"/>
                  <a:pt x="777810" y="53930"/>
                  <a:pt x="873803" y="149922"/>
                </a:cubicBezTo>
                <a:cubicBezTo>
                  <a:pt x="969796" y="245915"/>
                  <a:pt x="1023724" y="376109"/>
                  <a:pt x="1023723" y="511863"/>
                </a:cubicBezTo>
                <a:cubicBezTo>
                  <a:pt x="1023723" y="647617"/>
                  <a:pt x="969795" y="777811"/>
                  <a:pt x="873802" y="873804"/>
                </a:cubicBezTo>
                <a:cubicBezTo>
                  <a:pt x="777809" y="969797"/>
                  <a:pt x="647615" y="1023725"/>
                  <a:pt x="511861" y="1023725"/>
                </a:cubicBezTo>
                <a:cubicBezTo>
                  <a:pt x="376107" y="1023725"/>
                  <a:pt x="245913" y="969797"/>
                  <a:pt x="149920" y="873804"/>
                </a:cubicBezTo>
                <a:cubicBezTo>
                  <a:pt x="53927" y="777811"/>
                  <a:pt x="-1" y="647617"/>
                  <a:pt x="-1" y="511863"/>
                </a:cubicBezTo>
                <a:lnTo>
                  <a:pt x="0" y="511862"/>
                </a:lnTo>
                <a:close/>
              </a:path>
            </a:pathLst>
          </a:custGeom>
          <a:solidFill>
            <a:srgbClr val="BFF3C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7861" tIns="177861" rIns="177861" bIns="177861" spcCol="1270" anchor="ctr"/>
          <a:lstStyle/>
          <a:p>
            <a:pPr algn="ctr" defTabSz="977900">
              <a:lnSpc>
                <a:spcPct val="90000"/>
              </a:lnSpc>
              <a:spcAft>
                <a:spcPct val="35000"/>
              </a:spcAft>
              <a:defRPr/>
            </a:pPr>
            <a:r>
              <a:rPr lang="zh-CN" altLang="en-US" dirty="0">
                <a:solidFill>
                  <a:schemeClr val="tx1"/>
                </a:solidFill>
                <a:ea typeface="微软雅黑" pitchFamily="34" charset="-122"/>
              </a:rPr>
              <a:t>单据转换</a:t>
            </a:r>
          </a:p>
        </p:txBody>
      </p:sp>
      <p:sp>
        <p:nvSpPr>
          <p:cNvPr id="5" name="任意多边形 4"/>
          <p:cNvSpPr/>
          <p:nvPr/>
        </p:nvSpPr>
        <p:spPr bwMode="auto">
          <a:xfrm>
            <a:off x="1607145" y="1674390"/>
            <a:ext cx="561975" cy="549275"/>
          </a:xfrm>
          <a:custGeom>
            <a:avLst/>
            <a:gdLst>
              <a:gd name="connsiteX0" fmla="*/ 78703 w 593760"/>
              <a:gd name="connsiteY0" fmla="*/ 227054 h 593760"/>
              <a:gd name="connsiteX1" fmla="*/ 227054 w 593760"/>
              <a:gd name="connsiteY1" fmla="*/ 227054 h 593760"/>
              <a:gd name="connsiteX2" fmla="*/ 227054 w 593760"/>
              <a:gd name="connsiteY2" fmla="*/ 78703 h 593760"/>
              <a:gd name="connsiteX3" fmla="*/ 366706 w 593760"/>
              <a:gd name="connsiteY3" fmla="*/ 78703 h 593760"/>
              <a:gd name="connsiteX4" fmla="*/ 366706 w 593760"/>
              <a:gd name="connsiteY4" fmla="*/ 227054 h 593760"/>
              <a:gd name="connsiteX5" fmla="*/ 515057 w 593760"/>
              <a:gd name="connsiteY5" fmla="*/ 227054 h 593760"/>
              <a:gd name="connsiteX6" fmla="*/ 515057 w 593760"/>
              <a:gd name="connsiteY6" fmla="*/ 366706 h 593760"/>
              <a:gd name="connsiteX7" fmla="*/ 366706 w 593760"/>
              <a:gd name="connsiteY7" fmla="*/ 366706 h 593760"/>
              <a:gd name="connsiteX8" fmla="*/ 366706 w 593760"/>
              <a:gd name="connsiteY8" fmla="*/ 515057 h 593760"/>
              <a:gd name="connsiteX9" fmla="*/ 227054 w 593760"/>
              <a:gd name="connsiteY9" fmla="*/ 515057 h 593760"/>
              <a:gd name="connsiteX10" fmla="*/ 227054 w 593760"/>
              <a:gd name="connsiteY10" fmla="*/ 366706 h 593760"/>
              <a:gd name="connsiteX11" fmla="*/ 78703 w 593760"/>
              <a:gd name="connsiteY11" fmla="*/ 366706 h 593760"/>
              <a:gd name="connsiteX12" fmla="*/ 78703 w 593760"/>
              <a:gd name="connsiteY12" fmla="*/ 227054 h 59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3760" h="593760">
                <a:moveTo>
                  <a:pt x="78703" y="227054"/>
                </a:moveTo>
                <a:lnTo>
                  <a:pt x="227054" y="227054"/>
                </a:lnTo>
                <a:lnTo>
                  <a:pt x="227054" y="78703"/>
                </a:lnTo>
                <a:lnTo>
                  <a:pt x="366706" y="78703"/>
                </a:lnTo>
                <a:lnTo>
                  <a:pt x="366706" y="227054"/>
                </a:lnTo>
                <a:lnTo>
                  <a:pt x="515057" y="227054"/>
                </a:lnTo>
                <a:lnTo>
                  <a:pt x="515057" y="366706"/>
                </a:lnTo>
                <a:lnTo>
                  <a:pt x="366706" y="366706"/>
                </a:lnTo>
                <a:lnTo>
                  <a:pt x="366706" y="515057"/>
                </a:lnTo>
                <a:lnTo>
                  <a:pt x="227054" y="515057"/>
                </a:lnTo>
                <a:lnTo>
                  <a:pt x="227054" y="366706"/>
                </a:lnTo>
                <a:lnTo>
                  <a:pt x="78703" y="366706"/>
                </a:lnTo>
                <a:lnTo>
                  <a:pt x="78703" y="22705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78703" tIns="227054" rIns="78703" bIns="227054" spcCol="1270" anchor="ctr"/>
          <a:lstStyle/>
          <a:p>
            <a:pPr algn="ctr" defTabSz="444500">
              <a:lnSpc>
                <a:spcPct val="90000"/>
              </a:lnSpc>
              <a:spcAft>
                <a:spcPct val="35000"/>
              </a:spcAft>
              <a:defRPr/>
            </a:pPr>
            <a:endParaRPr lang="zh-CN" altLang="en-US" sz="1000">
              <a:ea typeface="微软雅黑" pitchFamily="34" charset="-122"/>
            </a:endParaRPr>
          </a:p>
        </p:txBody>
      </p:sp>
      <p:sp>
        <p:nvSpPr>
          <p:cNvPr id="6" name="任意多边形 5"/>
          <p:cNvSpPr/>
          <p:nvPr/>
        </p:nvSpPr>
        <p:spPr bwMode="auto">
          <a:xfrm>
            <a:off x="1403945" y="2299865"/>
            <a:ext cx="968375" cy="944563"/>
          </a:xfrm>
          <a:custGeom>
            <a:avLst/>
            <a:gdLst>
              <a:gd name="connsiteX0" fmla="*/ 0 w 1023724"/>
              <a:gd name="connsiteY0" fmla="*/ 511862 h 1023724"/>
              <a:gd name="connsiteX1" fmla="*/ 149921 w 1023724"/>
              <a:gd name="connsiteY1" fmla="*/ 149921 h 1023724"/>
              <a:gd name="connsiteX2" fmla="*/ 511862 w 1023724"/>
              <a:gd name="connsiteY2" fmla="*/ 1 h 1023724"/>
              <a:gd name="connsiteX3" fmla="*/ 873803 w 1023724"/>
              <a:gd name="connsiteY3" fmla="*/ 149922 h 1023724"/>
              <a:gd name="connsiteX4" fmla="*/ 1023723 w 1023724"/>
              <a:gd name="connsiteY4" fmla="*/ 511863 h 1023724"/>
              <a:gd name="connsiteX5" fmla="*/ 873802 w 1023724"/>
              <a:gd name="connsiteY5" fmla="*/ 873804 h 1023724"/>
              <a:gd name="connsiteX6" fmla="*/ 511861 w 1023724"/>
              <a:gd name="connsiteY6" fmla="*/ 1023725 h 1023724"/>
              <a:gd name="connsiteX7" fmla="*/ 149920 w 1023724"/>
              <a:gd name="connsiteY7" fmla="*/ 873804 h 1023724"/>
              <a:gd name="connsiteX8" fmla="*/ -1 w 1023724"/>
              <a:gd name="connsiteY8" fmla="*/ 511863 h 1023724"/>
              <a:gd name="connsiteX9" fmla="*/ 0 w 1023724"/>
              <a:gd name="connsiteY9" fmla="*/ 511862 h 102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3724" h="1023724">
                <a:moveTo>
                  <a:pt x="0" y="511862"/>
                </a:moveTo>
                <a:cubicBezTo>
                  <a:pt x="0" y="376108"/>
                  <a:pt x="53929" y="245914"/>
                  <a:pt x="149921" y="149921"/>
                </a:cubicBezTo>
                <a:cubicBezTo>
                  <a:pt x="245914" y="53928"/>
                  <a:pt x="376108" y="0"/>
                  <a:pt x="511862" y="1"/>
                </a:cubicBezTo>
                <a:cubicBezTo>
                  <a:pt x="647616" y="1"/>
                  <a:pt x="777810" y="53930"/>
                  <a:pt x="873803" y="149922"/>
                </a:cubicBezTo>
                <a:cubicBezTo>
                  <a:pt x="969796" y="245915"/>
                  <a:pt x="1023724" y="376109"/>
                  <a:pt x="1023723" y="511863"/>
                </a:cubicBezTo>
                <a:cubicBezTo>
                  <a:pt x="1023723" y="647617"/>
                  <a:pt x="969795" y="777811"/>
                  <a:pt x="873802" y="873804"/>
                </a:cubicBezTo>
                <a:cubicBezTo>
                  <a:pt x="777809" y="969797"/>
                  <a:pt x="647615" y="1023725"/>
                  <a:pt x="511861" y="1023725"/>
                </a:cubicBezTo>
                <a:cubicBezTo>
                  <a:pt x="376107" y="1023725"/>
                  <a:pt x="245913" y="969797"/>
                  <a:pt x="149920" y="873804"/>
                </a:cubicBezTo>
                <a:cubicBezTo>
                  <a:pt x="53927" y="777811"/>
                  <a:pt x="-1" y="647617"/>
                  <a:pt x="-1" y="511863"/>
                </a:cubicBezTo>
                <a:lnTo>
                  <a:pt x="0" y="511862"/>
                </a:lnTo>
                <a:close/>
              </a:path>
            </a:pathLst>
          </a:custGeom>
          <a:solidFill>
            <a:srgbClr val="BFF3C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7861" tIns="177861" rIns="177861" bIns="177861" spcCol="1270" anchor="ctr"/>
          <a:lstStyle/>
          <a:p>
            <a:pPr algn="ctr" defTabSz="977900">
              <a:lnSpc>
                <a:spcPct val="90000"/>
              </a:lnSpc>
              <a:spcAft>
                <a:spcPct val="35000"/>
              </a:spcAft>
              <a:defRPr/>
            </a:pPr>
            <a:r>
              <a:rPr lang="zh-CN" altLang="en-US" dirty="0">
                <a:solidFill>
                  <a:schemeClr val="tx1"/>
                </a:solidFill>
                <a:ea typeface="微软雅黑" pitchFamily="34" charset="-122"/>
              </a:rPr>
              <a:t>反写规则</a:t>
            </a:r>
          </a:p>
        </p:txBody>
      </p:sp>
      <p:sp>
        <p:nvSpPr>
          <p:cNvPr id="7" name="任意多边形 6"/>
          <p:cNvSpPr/>
          <p:nvPr/>
        </p:nvSpPr>
        <p:spPr bwMode="auto">
          <a:xfrm>
            <a:off x="2518370" y="1772815"/>
            <a:ext cx="307975" cy="352425"/>
          </a:xfrm>
          <a:custGeom>
            <a:avLst/>
            <a:gdLst>
              <a:gd name="connsiteX0" fmla="*/ 0 w 325544"/>
              <a:gd name="connsiteY0" fmla="*/ 76165 h 380825"/>
              <a:gd name="connsiteX1" fmla="*/ 162772 w 325544"/>
              <a:gd name="connsiteY1" fmla="*/ 76165 h 380825"/>
              <a:gd name="connsiteX2" fmla="*/ 162772 w 325544"/>
              <a:gd name="connsiteY2" fmla="*/ 0 h 380825"/>
              <a:gd name="connsiteX3" fmla="*/ 325544 w 325544"/>
              <a:gd name="connsiteY3" fmla="*/ 190413 h 380825"/>
              <a:gd name="connsiteX4" fmla="*/ 162772 w 325544"/>
              <a:gd name="connsiteY4" fmla="*/ 380825 h 380825"/>
              <a:gd name="connsiteX5" fmla="*/ 162772 w 325544"/>
              <a:gd name="connsiteY5" fmla="*/ 304660 h 380825"/>
              <a:gd name="connsiteX6" fmla="*/ 0 w 325544"/>
              <a:gd name="connsiteY6" fmla="*/ 304660 h 380825"/>
              <a:gd name="connsiteX7" fmla="*/ 0 w 325544"/>
              <a:gd name="connsiteY7" fmla="*/ 76165 h 38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544" h="380825">
                <a:moveTo>
                  <a:pt x="0" y="76165"/>
                </a:moveTo>
                <a:lnTo>
                  <a:pt x="162772" y="76165"/>
                </a:lnTo>
                <a:lnTo>
                  <a:pt x="162772" y="0"/>
                </a:lnTo>
                <a:lnTo>
                  <a:pt x="325544" y="190413"/>
                </a:lnTo>
                <a:lnTo>
                  <a:pt x="162772" y="380825"/>
                </a:lnTo>
                <a:lnTo>
                  <a:pt x="162772" y="304660"/>
                </a:lnTo>
                <a:lnTo>
                  <a:pt x="0" y="304660"/>
                </a:lnTo>
                <a:lnTo>
                  <a:pt x="0" y="7616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76165" rIns="97663" bIns="76165" spcCol="1270" anchor="ctr"/>
          <a:lstStyle/>
          <a:p>
            <a:pPr algn="ctr" defTabSz="711200">
              <a:lnSpc>
                <a:spcPct val="90000"/>
              </a:lnSpc>
              <a:spcAft>
                <a:spcPct val="35000"/>
              </a:spcAft>
              <a:defRPr/>
            </a:pPr>
            <a:endParaRPr lang="zh-CN" altLang="en-US" sz="1600">
              <a:ea typeface="微软雅黑" pitchFamily="34" charset="-122"/>
            </a:endParaRPr>
          </a:p>
        </p:txBody>
      </p:sp>
      <p:sp>
        <p:nvSpPr>
          <p:cNvPr id="8" name="任意多边形 7"/>
          <p:cNvSpPr/>
          <p:nvPr/>
        </p:nvSpPr>
        <p:spPr bwMode="auto">
          <a:xfrm>
            <a:off x="2953345" y="1004465"/>
            <a:ext cx="1690687" cy="1665288"/>
          </a:xfrm>
          <a:custGeom>
            <a:avLst/>
            <a:gdLst>
              <a:gd name="connsiteX0" fmla="*/ 0 w 2047449"/>
              <a:gd name="connsiteY0" fmla="*/ 1023725 h 2047449"/>
              <a:gd name="connsiteX1" fmla="*/ 299843 w 2047449"/>
              <a:gd name="connsiteY1" fmla="*/ 299842 h 2047449"/>
              <a:gd name="connsiteX2" fmla="*/ 1023727 w 2047449"/>
              <a:gd name="connsiteY2" fmla="*/ 1 h 2047449"/>
              <a:gd name="connsiteX3" fmla="*/ 1747610 w 2047449"/>
              <a:gd name="connsiteY3" fmla="*/ 299844 h 2047449"/>
              <a:gd name="connsiteX4" fmla="*/ 2047451 w 2047449"/>
              <a:gd name="connsiteY4" fmla="*/ 1023728 h 2047449"/>
              <a:gd name="connsiteX5" fmla="*/ 1747609 w 2047449"/>
              <a:gd name="connsiteY5" fmla="*/ 1747611 h 2047449"/>
              <a:gd name="connsiteX6" fmla="*/ 1023726 w 2047449"/>
              <a:gd name="connsiteY6" fmla="*/ 2047453 h 2047449"/>
              <a:gd name="connsiteX7" fmla="*/ 299843 w 2047449"/>
              <a:gd name="connsiteY7" fmla="*/ 1747610 h 2047449"/>
              <a:gd name="connsiteX8" fmla="*/ 2 w 2047449"/>
              <a:gd name="connsiteY8" fmla="*/ 1023727 h 2047449"/>
              <a:gd name="connsiteX9" fmla="*/ 0 w 2047449"/>
              <a:gd name="connsiteY9" fmla="*/ 1023725 h 204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7449" h="2047449">
                <a:moveTo>
                  <a:pt x="0" y="1023725"/>
                </a:moveTo>
                <a:cubicBezTo>
                  <a:pt x="0" y="752216"/>
                  <a:pt x="107857" y="491828"/>
                  <a:pt x="299843" y="299842"/>
                </a:cubicBezTo>
                <a:cubicBezTo>
                  <a:pt x="491829" y="107857"/>
                  <a:pt x="752218" y="0"/>
                  <a:pt x="1023727" y="1"/>
                </a:cubicBezTo>
                <a:cubicBezTo>
                  <a:pt x="1295236" y="1"/>
                  <a:pt x="1555624" y="107858"/>
                  <a:pt x="1747610" y="299844"/>
                </a:cubicBezTo>
                <a:cubicBezTo>
                  <a:pt x="1939595" y="491830"/>
                  <a:pt x="2047452" y="752219"/>
                  <a:pt x="2047451" y="1023728"/>
                </a:cubicBezTo>
                <a:cubicBezTo>
                  <a:pt x="2047451" y="1295237"/>
                  <a:pt x="1939594" y="1555625"/>
                  <a:pt x="1747609" y="1747611"/>
                </a:cubicBezTo>
                <a:cubicBezTo>
                  <a:pt x="1555623" y="1939597"/>
                  <a:pt x="1295235" y="2047453"/>
                  <a:pt x="1023726" y="2047453"/>
                </a:cubicBezTo>
                <a:cubicBezTo>
                  <a:pt x="752217" y="2047453"/>
                  <a:pt x="491829" y="1939596"/>
                  <a:pt x="299843" y="1747610"/>
                </a:cubicBezTo>
                <a:cubicBezTo>
                  <a:pt x="107857" y="1555624"/>
                  <a:pt x="1" y="1295235"/>
                  <a:pt x="2" y="1023727"/>
                </a:cubicBezTo>
                <a:lnTo>
                  <a:pt x="0" y="102372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30322" tIns="330322" rIns="330322" bIns="330322" spcCol="1270" anchor="ctr"/>
          <a:lstStyle/>
          <a:p>
            <a:pPr algn="ctr" defTabSz="1066800">
              <a:lnSpc>
                <a:spcPct val="90000"/>
              </a:lnSpc>
              <a:spcAft>
                <a:spcPct val="35000"/>
              </a:spcAft>
              <a:defRPr/>
            </a:pPr>
            <a:r>
              <a:rPr lang="zh-CN" altLang="en-US" dirty="0">
                <a:ea typeface="微软雅黑" pitchFamily="34" charset="-122"/>
              </a:rPr>
              <a:t>业务流程设计中心</a:t>
            </a:r>
          </a:p>
        </p:txBody>
      </p:sp>
      <p:sp>
        <p:nvSpPr>
          <p:cNvPr id="9" name="TextBox 4"/>
          <p:cNvSpPr txBox="1">
            <a:spLocks noChangeArrowheads="1"/>
          </p:cNvSpPr>
          <p:nvPr/>
        </p:nvSpPr>
        <p:spPr bwMode="auto">
          <a:xfrm>
            <a:off x="2412007" y="1517228"/>
            <a:ext cx="7191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lang="zh-CN" altLang="en-US" sz="1400">
                <a:latin typeface="微软雅黑" pitchFamily="34" charset="-122"/>
                <a:ea typeface="微软雅黑" pitchFamily="34" charset="-122"/>
              </a:rPr>
              <a:t>引用</a:t>
            </a:r>
          </a:p>
        </p:txBody>
      </p:sp>
      <p:sp>
        <p:nvSpPr>
          <p:cNvPr id="10" name="任意多边形 9"/>
          <p:cNvSpPr/>
          <p:nvPr/>
        </p:nvSpPr>
        <p:spPr>
          <a:xfrm>
            <a:off x="2915245" y="3172990"/>
            <a:ext cx="1728787" cy="1728788"/>
          </a:xfrm>
          <a:custGeom>
            <a:avLst/>
            <a:gdLst>
              <a:gd name="connsiteX0" fmla="*/ 0 w 2047449"/>
              <a:gd name="connsiteY0" fmla="*/ 1023725 h 2047449"/>
              <a:gd name="connsiteX1" fmla="*/ 299843 w 2047449"/>
              <a:gd name="connsiteY1" fmla="*/ 299842 h 2047449"/>
              <a:gd name="connsiteX2" fmla="*/ 1023727 w 2047449"/>
              <a:gd name="connsiteY2" fmla="*/ 1 h 2047449"/>
              <a:gd name="connsiteX3" fmla="*/ 1747610 w 2047449"/>
              <a:gd name="connsiteY3" fmla="*/ 299844 h 2047449"/>
              <a:gd name="connsiteX4" fmla="*/ 2047451 w 2047449"/>
              <a:gd name="connsiteY4" fmla="*/ 1023728 h 2047449"/>
              <a:gd name="connsiteX5" fmla="*/ 1747609 w 2047449"/>
              <a:gd name="connsiteY5" fmla="*/ 1747611 h 2047449"/>
              <a:gd name="connsiteX6" fmla="*/ 1023726 w 2047449"/>
              <a:gd name="connsiteY6" fmla="*/ 2047453 h 2047449"/>
              <a:gd name="connsiteX7" fmla="*/ 299843 w 2047449"/>
              <a:gd name="connsiteY7" fmla="*/ 1747610 h 2047449"/>
              <a:gd name="connsiteX8" fmla="*/ 2 w 2047449"/>
              <a:gd name="connsiteY8" fmla="*/ 1023727 h 2047449"/>
              <a:gd name="connsiteX9" fmla="*/ 0 w 2047449"/>
              <a:gd name="connsiteY9" fmla="*/ 1023725 h 204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7449" h="2047449">
                <a:moveTo>
                  <a:pt x="0" y="1023725"/>
                </a:moveTo>
                <a:cubicBezTo>
                  <a:pt x="0" y="752216"/>
                  <a:pt x="107857" y="491828"/>
                  <a:pt x="299843" y="299842"/>
                </a:cubicBezTo>
                <a:cubicBezTo>
                  <a:pt x="491829" y="107857"/>
                  <a:pt x="752218" y="0"/>
                  <a:pt x="1023727" y="1"/>
                </a:cubicBezTo>
                <a:cubicBezTo>
                  <a:pt x="1295236" y="1"/>
                  <a:pt x="1555624" y="107858"/>
                  <a:pt x="1747610" y="299844"/>
                </a:cubicBezTo>
                <a:cubicBezTo>
                  <a:pt x="1939595" y="491830"/>
                  <a:pt x="2047452" y="752219"/>
                  <a:pt x="2047451" y="1023728"/>
                </a:cubicBezTo>
                <a:cubicBezTo>
                  <a:pt x="2047451" y="1295237"/>
                  <a:pt x="1939594" y="1555625"/>
                  <a:pt x="1747609" y="1747611"/>
                </a:cubicBezTo>
                <a:cubicBezTo>
                  <a:pt x="1555623" y="1939597"/>
                  <a:pt x="1295235" y="2047453"/>
                  <a:pt x="1023726" y="2047453"/>
                </a:cubicBezTo>
                <a:cubicBezTo>
                  <a:pt x="752217" y="2047453"/>
                  <a:pt x="491829" y="1939596"/>
                  <a:pt x="299843" y="1747610"/>
                </a:cubicBezTo>
                <a:cubicBezTo>
                  <a:pt x="107857" y="1555624"/>
                  <a:pt x="1" y="1295235"/>
                  <a:pt x="2" y="1023727"/>
                </a:cubicBezTo>
                <a:lnTo>
                  <a:pt x="0" y="102372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30322" tIns="330322" rIns="330322" bIns="330322" spcCol="1270" anchor="ctr"/>
          <a:lstStyle/>
          <a:p>
            <a:pPr algn="ctr" defTabSz="1066800">
              <a:lnSpc>
                <a:spcPct val="90000"/>
              </a:lnSpc>
              <a:spcAft>
                <a:spcPct val="35000"/>
              </a:spcAft>
              <a:defRPr/>
            </a:pPr>
            <a:r>
              <a:rPr lang="zh-CN" altLang="en-US" dirty="0">
                <a:ea typeface="微软雅黑" pitchFamily="34" charset="-122"/>
              </a:rPr>
              <a:t>业务流程配置中心</a:t>
            </a:r>
          </a:p>
        </p:txBody>
      </p:sp>
      <p:sp>
        <p:nvSpPr>
          <p:cNvPr id="11" name="任意多边形 10"/>
          <p:cNvSpPr/>
          <p:nvPr/>
        </p:nvSpPr>
        <p:spPr>
          <a:xfrm>
            <a:off x="5220295" y="2812628"/>
            <a:ext cx="2232025" cy="2233612"/>
          </a:xfrm>
          <a:custGeom>
            <a:avLst/>
            <a:gdLst>
              <a:gd name="connsiteX0" fmla="*/ 0 w 2047449"/>
              <a:gd name="connsiteY0" fmla="*/ 1023725 h 2047449"/>
              <a:gd name="connsiteX1" fmla="*/ 299843 w 2047449"/>
              <a:gd name="connsiteY1" fmla="*/ 299842 h 2047449"/>
              <a:gd name="connsiteX2" fmla="*/ 1023727 w 2047449"/>
              <a:gd name="connsiteY2" fmla="*/ 1 h 2047449"/>
              <a:gd name="connsiteX3" fmla="*/ 1747610 w 2047449"/>
              <a:gd name="connsiteY3" fmla="*/ 299844 h 2047449"/>
              <a:gd name="connsiteX4" fmla="*/ 2047451 w 2047449"/>
              <a:gd name="connsiteY4" fmla="*/ 1023728 h 2047449"/>
              <a:gd name="connsiteX5" fmla="*/ 1747609 w 2047449"/>
              <a:gd name="connsiteY5" fmla="*/ 1747611 h 2047449"/>
              <a:gd name="connsiteX6" fmla="*/ 1023726 w 2047449"/>
              <a:gd name="connsiteY6" fmla="*/ 2047453 h 2047449"/>
              <a:gd name="connsiteX7" fmla="*/ 299843 w 2047449"/>
              <a:gd name="connsiteY7" fmla="*/ 1747610 h 2047449"/>
              <a:gd name="connsiteX8" fmla="*/ 2 w 2047449"/>
              <a:gd name="connsiteY8" fmla="*/ 1023727 h 2047449"/>
              <a:gd name="connsiteX9" fmla="*/ 0 w 2047449"/>
              <a:gd name="connsiteY9" fmla="*/ 1023725 h 204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7449" h="2047449">
                <a:moveTo>
                  <a:pt x="0" y="1023725"/>
                </a:moveTo>
                <a:cubicBezTo>
                  <a:pt x="0" y="752216"/>
                  <a:pt x="107857" y="491828"/>
                  <a:pt x="299843" y="299842"/>
                </a:cubicBezTo>
                <a:cubicBezTo>
                  <a:pt x="491829" y="107857"/>
                  <a:pt x="752218" y="0"/>
                  <a:pt x="1023727" y="1"/>
                </a:cubicBezTo>
                <a:cubicBezTo>
                  <a:pt x="1295236" y="1"/>
                  <a:pt x="1555624" y="107858"/>
                  <a:pt x="1747610" y="299844"/>
                </a:cubicBezTo>
                <a:cubicBezTo>
                  <a:pt x="1939595" y="491830"/>
                  <a:pt x="2047452" y="752219"/>
                  <a:pt x="2047451" y="1023728"/>
                </a:cubicBezTo>
                <a:cubicBezTo>
                  <a:pt x="2047451" y="1295237"/>
                  <a:pt x="1939594" y="1555625"/>
                  <a:pt x="1747609" y="1747611"/>
                </a:cubicBezTo>
                <a:cubicBezTo>
                  <a:pt x="1555623" y="1939597"/>
                  <a:pt x="1295235" y="2047453"/>
                  <a:pt x="1023726" y="2047453"/>
                </a:cubicBezTo>
                <a:cubicBezTo>
                  <a:pt x="752217" y="2047453"/>
                  <a:pt x="491829" y="1939596"/>
                  <a:pt x="299843" y="1747610"/>
                </a:cubicBezTo>
                <a:cubicBezTo>
                  <a:pt x="107857" y="1555624"/>
                  <a:pt x="1" y="1295235"/>
                  <a:pt x="2" y="1023727"/>
                </a:cubicBezTo>
                <a:lnTo>
                  <a:pt x="0" y="1023725"/>
                </a:lnTo>
                <a:close/>
              </a:path>
            </a:pathLst>
          </a:custGeom>
          <a:solidFill>
            <a:srgbClr val="FF99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30322" tIns="330322" rIns="330322" bIns="330322" spcCol="1270" anchor="ctr"/>
          <a:lstStyle/>
          <a:p>
            <a:pPr algn="ctr" defTabSz="1066800">
              <a:lnSpc>
                <a:spcPct val="90000"/>
              </a:lnSpc>
              <a:spcAft>
                <a:spcPct val="35000"/>
              </a:spcAft>
              <a:defRPr/>
            </a:pPr>
            <a:r>
              <a:rPr lang="zh-CN" altLang="en-US" dirty="0">
                <a:ea typeface="微软雅黑" pitchFamily="34" charset="-122"/>
              </a:rPr>
              <a:t>业务流程应用</a:t>
            </a:r>
          </a:p>
        </p:txBody>
      </p:sp>
      <p:sp>
        <p:nvSpPr>
          <p:cNvPr id="12" name="任意多边形 11"/>
          <p:cNvSpPr/>
          <p:nvPr/>
        </p:nvSpPr>
        <p:spPr>
          <a:xfrm>
            <a:off x="2627907" y="4757315"/>
            <a:ext cx="2736850" cy="766763"/>
          </a:xfrm>
          <a:custGeom>
            <a:avLst/>
            <a:gdLst>
              <a:gd name="connsiteX0" fmla="*/ 0 w 1757362"/>
              <a:gd name="connsiteY0" fmla="*/ 0 h 1171575"/>
              <a:gd name="connsiteX1" fmla="*/ 1757362 w 1757362"/>
              <a:gd name="connsiteY1" fmla="*/ 0 h 1171575"/>
              <a:gd name="connsiteX2" fmla="*/ 1757362 w 1757362"/>
              <a:gd name="connsiteY2" fmla="*/ 1171575 h 1171575"/>
              <a:gd name="connsiteX3" fmla="*/ 0 w 1757362"/>
              <a:gd name="connsiteY3" fmla="*/ 1171575 h 1171575"/>
              <a:gd name="connsiteX4" fmla="*/ 0 w 1757362"/>
              <a:gd name="connsiteY4" fmla="*/ 0 h 1171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7362" h="1171575">
                <a:moveTo>
                  <a:pt x="0" y="0"/>
                </a:moveTo>
                <a:lnTo>
                  <a:pt x="1757362" y="0"/>
                </a:lnTo>
                <a:lnTo>
                  <a:pt x="1757362" y="1171575"/>
                </a:lnTo>
                <a:lnTo>
                  <a:pt x="0" y="117157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0" tIns="0" rIns="0" bIns="0" spcCol="1270" anchor="ctr"/>
          <a:lstStyle/>
          <a:p>
            <a:pPr marL="285750" lvl="1" indent="-285750" defTabSz="1600200">
              <a:lnSpc>
                <a:spcPct val="90000"/>
              </a:lnSpc>
              <a:spcAft>
                <a:spcPct val="15000"/>
              </a:spcAft>
              <a:buFontTx/>
              <a:buChar char="••"/>
              <a:defRPr/>
            </a:pPr>
            <a:endParaRPr lang="zh-CN" altLang="en-US" sz="3600" dirty="0">
              <a:ea typeface="微软雅黑" pitchFamily="34" charset="-122"/>
            </a:endParaRPr>
          </a:p>
        </p:txBody>
      </p:sp>
      <p:sp>
        <p:nvSpPr>
          <p:cNvPr id="13" name="任意多边形 12"/>
          <p:cNvSpPr/>
          <p:nvPr/>
        </p:nvSpPr>
        <p:spPr>
          <a:xfrm rot="5400000">
            <a:off x="3657401" y="2719759"/>
            <a:ext cx="307975" cy="350837"/>
          </a:xfrm>
          <a:custGeom>
            <a:avLst/>
            <a:gdLst>
              <a:gd name="connsiteX0" fmla="*/ 0 w 325544"/>
              <a:gd name="connsiteY0" fmla="*/ 76165 h 380825"/>
              <a:gd name="connsiteX1" fmla="*/ 162772 w 325544"/>
              <a:gd name="connsiteY1" fmla="*/ 76165 h 380825"/>
              <a:gd name="connsiteX2" fmla="*/ 162772 w 325544"/>
              <a:gd name="connsiteY2" fmla="*/ 0 h 380825"/>
              <a:gd name="connsiteX3" fmla="*/ 325544 w 325544"/>
              <a:gd name="connsiteY3" fmla="*/ 190413 h 380825"/>
              <a:gd name="connsiteX4" fmla="*/ 162772 w 325544"/>
              <a:gd name="connsiteY4" fmla="*/ 380825 h 380825"/>
              <a:gd name="connsiteX5" fmla="*/ 162772 w 325544"/>
              <a:gd name="connsiteY5" fmla="*/ 304660 h 380825"/>
              <a:gd name="connsiteX6" fmla="*/ 0 w 325544"/>
              <a:gd name="connsiteY6" fmla="*/ 304660 h 380825"/>
              <a:gd name="connsiteX7" fmla="*/ 0 w 325544"/>
              <a:gd name="connsiteY7" fmla="*/ 76165 h 38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544" h="380825">
                <a:moveTo>
                  <a:pt x="0" y="76165"/>
                </a:moveTo>
                <a:lnTo>
                  <a:pt x="162772" y="76165"/>
                </a:lnTo>
                <a:lnTo>
                  <a:pt x="162772" y="0"/>
                </a:lnTo>
                <a:lnTo>
                  <a:pt x="325544" y="190413"/>
                </a:lnTo>
                <a:lnTo>
                  <a:pt x="162772" y="380825"/>
                </a:lnTo>
                <a:lnTo>
                  <a:pt x="162772" y="304660"/>
                </a:lnTo>
                <a:lnTo>
                  <a:pt x="0" y="304660"/>
                </a:lnTo>
                <a:lnTo>
                  <a:pt x="0" y="7616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76165" rIns="97663" bIns="76165" spcCol="1270" anchor="ctr"/>
          <a:lstStyle/>
          <a:p>
            <a:pPr algn="ctr" defTabSz="711200">
              <a:lnSpc>
                <a:spcPct val="90000"/>
              </a:lnSpc>
              <a:spcAft>
                <a:spcPct val="35000"/>
              </a:spcAft>
              <a:defRPr/>
            </a:pPr>
            <a:endParaRPr lang="zh-CN" altLang="en-US" sz="1600">
              <a:ea typeface="微软雅黑" pitchFamily="34" charset="-122"/>
            </a:endParaRPr>
          </a:p>
        </p:txBody>
      </p:sp>
      <p:sp>
        <p:nvSpPr>
          <p:cNvPr id="14" name="任意多边形 13"/>
          <p:cNvSpPr/>
          <p:nvPr/>
        </p:nvSpPr>
        <p:spPr>
          <a:xfrm>
            <a:off x="4788495" y="3893715"/>
            <a:ext cx="307975" cy="350838"/>
          </a:xfrm>
          <a:custGeom>
            <a:avLst/>
            <a:gdLst>
              <a:gd name="connsiteX0" fmla="*/ 0 w 325544"/>
              <a:gd name="connsiteY0" fmla="*/ 76165 h 380825"/>
              <a:gd name="connsiteX1" fmla="*/ 162772 w 325544"/>
              <a:gd name="connsiteY1" fmla="*/ 76165 h 380825"/>
              <a:gd name="connsiteX2" fmla="*/ 162772 w 325544"/>
              <a:gd name="connsiteY2" fmla="*/ 0 h 380825"/>
              <a:gd name="connsiteX3" fmla="*/ 325544 w 325544"/>
              <a:gd name="connsiteY3" fmla="*/ 190413 h 380825"/>
              <a:gd name="connsiteX4" fmla="*/ 162772 w 325544"/>
              <a:gd name="connsiteY4" fmla="*/ 380825 h 380825"/>
              <a:gd name="connsiteX5" fmla="*/ 162772 w 325544"/>
              <a:gd name="connsiteY5" fmla="*/ 304660 h 380825"/>
              <a:gd name="connsiteX6" fmla="*/ 0 w 325544"/>
              <a:gd name="connsiteY6" fmla="*/ 304660 h 380825"/>
              <a:gd name="connsiteX7" fmla="*/ 0 w 325544"/>
              <a:gd name="connsiteY7" fmla="*/ 76165 h 38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544" h="380825">
                <a:moveTo>
                  <a:pt x="0" y="76165"/>
                </a:moveTo>
                <a:lnTo>
                  <a:pt x="162772" y="76165"/>
                </a:lnTo>
                <a:lnTo>
                  <a:pt x="162772" y="0"/>
                </a:lnTo>
                <a:lnTo>
                  <a:pt x="325544" y="190413"/>
                </a:lnTo>
                <a:lnTo>
                  <a:pt x="162772" y="380825"/>
                </a:lnTo>
                <a:lnTo>
                  <a:pt x="162772" y="304660"/>
                </a:lnTo>
                <a:lnTo>
                  <a:pt x="0" y="304660"/>
                </a:lnTo>
                <a:lnTo>
                  <a:pt x="0" y="7616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76165" rIns="97663" bIns="76165" spcCol="1270" anchor="ctr"/>
          <a:lstStyle/>
          <a:p>
            <a:pPr algn="ctr" defTabSz="711200">
              <a:lnSpc>
                <a:spcPct val="90000"/>
              </a:lnSpc>
              <a:spcAft>
                <a:spcPct val="35000"/>
              </a:spcAft>
              <a:defRPr/>
            </a:pPr>
            <a:endParaRPr lang="zh-CN" altLang="en-US" sz="1600">
              <a:ea typeface="微软雅黑" pitchFamily="34" charset="-122"/>
            </a:endParaRPr>
          </a:p>
        </p:txBody>
      </p:sp>
    </p:spTree>
    <p:extLst>
      <p:ext uri="{BB962C8B-B14F-4D97-AF65-F5344CB8AC3E}">
        <p14:creationId xmlns:p14="http://schemas.microsoft.com/office/powerpoint/2010/main" val="181984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1000" fill="hold"/>
                                        <p:tgtEl>
                                          <p:spTgt spid="4"/>
                                        </p:tgtEl>
                                      </p:cBhvr>
                                      <p:by x="120000" y="120000"/>
                                    </p:animScale>
                                  </p:childTnLst>
                                </p:cTn>
                              </p:par>
                              <p:par>
                                <p:cTn id="7" presetID="6" presetClass="emph" presetSubtype="0" fill="hold" nodeType="withEffect">
                                  <p:stCondLst>
                                    <p:cond delay="0"/>
                                  </p:stCondLst>
                                  <p:childTnLst>
                                    <p:animScale>
                                      <p:cBhvr>
                                        <p:cTn id="8" dur="1000" fill="hold"/>
                                        <p:tgtEl>
                                          <p:spTgt spid="5"/>
                                        </p:tgtEl>
                                      </p:cBhvr>
                                      <p:by x="120000" y="120000"/>
                                    </p:animScale>
                                  </p:childTnLst>
                                </p:cTn>
                              </p:par>
                              <p:par>
                                <p:cTn id="9" presetID="6" presetClass="emph" presetSubtype="0" fill="hold" grpId="0" nodeType="withEffect">
                                  <p:stCondLst>
                                    <p:cond delay="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椭圆 25"/>
          <p:cNvSpPr/>
          <p:nvPr/>
        </p:nvSpPr>
        <p:spPr bwMode="auto">
          <a:xfrm>
            <a:off x="971600" y="789552"/>
            <a:ext cx="7056784" cy="3726414"/>
          </a:xfrm>
          <a:prstGeom prst="ellipse">
            <a:avLst/>
          </a:prstGeom>
          <a:gradFill flip="none" rotWithShape="1">
            <a:gsLst>
              <a:gs pos="0">
                <a:srgbClr val="FFE89F"/>
              </a:gs>
              <a:gs pos="50000">
                <a:srgbClr val="FFE89F"/>
              </a:gs>
              <a:gs pos="100000">
                <a:schemeClr val="bg1"/>
              </a:gs>
            </a:gsLst>
            <a:path path="shape">
              <a:fillToRect l="50000" t="50000" r="50000" b="50000"/>
            </a:path>
            <a:tileRect/>
          </a:gradFill>
          <a:ln w="38100">
            <a:solidFill>
              <a:srgbClr val="FFCA7D"/>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90000" tIns="46800" rIns="90000" bIns="46800"/>
          <a:lstStyle/>
          <a:p>
            <a:pPr marL="342900" indent="-342900">
              <a:spcBef>
                <a:spcPct val="20000"/>
              </a:spcBef>
              <a:buClr>
                <a:srgbClr val="E1B40C"/>
              </a:buClr>
              <a:buSzPct val="80000"/>
              <a:buFont typeface="Wingdings" pitchFamily="2" charset="2"/>
              <a:buChar char="n"/>
              <a:defRPr/>
            </a:pPr>
            <a:endParaRPr lang="zh-CN" altLang="en-US" sz="1600">
              <a:solidFill>
                <a:srgbClr val="000000"/>
              </a:solidFill>
              <a:latin typeface="微软雅黑" pitchFamily="34" charset="-122"/>
            </a:endParaRPr>
          </a:p>
        </p:txBody>
      </p:sp>
      <p:sp>
        <p:nvSpPr>
          <p:cNvPr id="42" name="标题 1"/>
          <p:cNvSpPr txBox="1">
            <a:spLocks/>
          </p:cNvSpPr>
          <p:nvPr/>
        </p:nvSpPr>
        <p:spPr>
          <a:xfrm>
            <a:off x="396552" y="33337"/>
            <a:ext cx="8423920" cy="442913"/>
          </a:xfrm>
          <a:prstGeom prst="rect">
            <a:avLst/>
          </a:prstGeom>
        </p:spPr>
        <p:txBody>
          <a:bodyPr/>
          <a:lstStyle/>
          <a:p>
            <a:pPr eaLnBrk="0" hangingPunct="0">
              <a:defRPr/>
            </a:pPr>
            <a:r>
              <a:rPr lang="en-US" altLang="zh-CN" sz="2400" kern="0" dirty="0" smtClean="0">
                <a:solidFill>
                  <a:srgbClr val="000000"/>
                </a:solidFill>
                <a:latin typeface="微软雅黑" pitchFamily="34" charset="-122"/>
                <a:ea typeface="微软雅黑" pitchFamily="34" charset="-122"/>
                <a:cs typeface="微软雅黑"/>
              </a:rPr>
              <a:t>K/3 Cloud</a:t>
            </a:r>
            <a:r>
              <a:rPr lang="zh-CN" altLang="en-US" sz="2400" kern="0" dirty="0" smtClean="0">
                <a:solidFill>
                  <a:srgbClr val="000000"/>
                </a:solidFill>
                <a:latin typeface="微软雅黑" pitchFamily="34" charset="-122"/>
                <a:ea typeface="微软雅黑" pitchFamily="34" charset="-122"/>
                <a:cs typeface="微软雅黑"/>
              </a:rPr>
              <a:t>动态业务流程管理平台</a:t>
            </a:r>
            <a:endParaRPr lang="zh-CN" altLang="en-US" sz="2400" kern="0" dirty="0">
              <a:solidFill>
                <a:srgbClr val="000000"/>
              </a:solidFill>
              <a:latin typeface="微软雅黑" pitchFamily="34" charset="-122"/>
              <a:ea typeface="微软雅黑" pitchFamily="34" charset="-122"/>
              <a:cs typeface="微软雅黑"/>
            </a:endParaRPr>
          </a:p>
        </p:txBody>
      </p:sp>
      <p:sp>
        <p:nvSpPr>
          <p:cNvPr id="98" name="Freeform 2"/>
          <p:cNvSpPr>
            <a:spLocks/>
          </p:cNvSpPr>
          <p:nvPr/>
        </p:nvSpPr>
        <p:spPr bwMode="ltGray">
          <a:xfrm flipH="1">
            <a:off x="2195736" y="1236990"/>
            <a:ext cx="2249264" cy="1294265"/>
          </a:xfrm>
          <a:custGeom>
            <a:avLst/>
            <a:gdLst>
              <a:gd name="T0" fmla="*/ 303 w 1299"/>
              <a:gd name="T1" fmla="*/ 1008 h 1008"/>
              <a:gd name="T2" fmla="*/ 1299 w 1299"/>
              <a:gd name="T3" fmla="*/ 1008 h 1008"/>
              <a:gd name="T4" fmla="*/ 1296 w 1299"/>
              <a:gd name="T5" fmla="*/ 315 h 1008"/>
              <a:gd name="T6" fmla="*/ 942 w 1299"/>
              <a:gd name="T7" fmla="*/ 0 h 1008"/>
              <a:gd name="T8" fmla="*/ 3 w 1299"/>
              <a:gd name="T9" fmla="*/ 0 h 1008"/>
              <a:gd name="T10" fmla="*/ 0 w 1299"/>
              <a:gd name="T11" fmla="*/ 723 h 1008"/>
              <a:gd name="T12" fmla="*/ 303 w 1299"/>
              <a:gd name="T13" fmla="*/ 1008 h 1008"/>
              <a:gd name="T14" fmla="*/ 0 60000 65536"/>
              <a:gd name="T15" fmla="*/ 0 60000 65536"/>
              <a:gd name="T16" fmla="*/ 0 60000 65536"/>
              <a:gd name="T17" fmla="*/ 0 60000 65536"/>
              <a:gd name="T18" fmla="*/ 0 60000 65536"/>
              <a:gd name="T19" fmla="*/ 0 60000 65536"/>
              <a:gd name="T20" fmla="*/ 0 60000 65536"/>
              <a:gd name="T21" fmla="*/ 0 w 1299"/>
              <a:gd name="T22" fmla="*/ 0 h 1008"/>
              <a:gd name="T23" fmla="*/ 1299 w 1299"/>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solidFill>
            <a:srgbClr val="47B0FF"/>
          </a:solidFill>
          <a:ln w="9525">
            <a:noFill/>
            <a:round/>
            <a:headEnd/>
            <a:tailEnd/>
          </a:ln>
        </p:spPr>
        <p:txBody>
          <a:bodyPr/>
          <a:lstStyle/>
          <a:p>
            <a:pPr fontAlgn="auto">
              <a:spcBef>
                <a:spcPts val="0"/>
              </a:spcBef>
              <a:spcAft>
                <a:spcPts val="0"/>
              </a:spcAft>
              <a:defRPr/>
            </a:pPr>
            <a:endParaRPr lang="zh-CN" altLang="en-US" kern="0" smtClean="0">
              <a:solidFill>
                <a:sysClr val="windowText" lastClr="000000"/>
              </a:solidFill>
            </a:endParaRPr>
          </a:p>
        </p:txBody>
      </p:sp>
      <p:sp>
        <p:nvSpPr>
          <p:cNvPr id="99" name="Freeform 3"/>
          <p:cNvSpPr>
            <a:spLocks/>
          </p:cNvSpPr>
          <p:nvPr/>
        </p:nvSpPr>
        <p:spPr bwMode="ltGray">
          <a:xfrm>
            <a:off x="4564064" y="1236990"/>
            <a:ext cx="2240185" cy="1294265"/>
          </a:xfrm>
          <a:custGeom>
            <a:avLst/>
            <a:gdLst>
              <a:gd name="T0" fmla="*/ 303 w 1299"/>
              <a:gd name="T1" fmla="*/ 1008 h 1008"/>
              <a:gd name="T2" fmla="*/ 1299 w 1299"/>
              <a:gd name="T3" fmla="*/ 1008 h 1008"/>
              <a:gd name="T4" fmla="*/ 1296 w 1299"/>
              <a:gd name="T5" fmla="*/ 315 h 1008"/>
              <a:gd name="T6" fmla="*/ 942 w 1299"/>
              <a:gd name="T7" fmla="*/ 0 h 1008"/>
              <a:gd name="T8" fmla="*/ 3 w 1299"/>
              <a:gd name="T9" fmla="*/ 0 h 1008"/>
              <a:gd name="T10" fmla="*/ 0 w 1299"/>
              <a:gd name="T11" fmla="*/ 723 h 1008"/>
              <a:gd name="T12" fmla="*/ 303 w 1299"/>
              <a:gd name="T13" fmla="*/ 1008 h 1008"/>
              <a:gd name="T14" fmla="*/ 0 60000 65536"/>
              <a:gd name="T15" fmla="*/ 0 60000 65536"/>
              <a:gd name="T16" fmla="*/ 0 60000 65536"/>
              <a:gd name="T17" fmla="*/ 0 60000 65536"/>
              <a:gd name="T18" fmla="*/ 0 60000 65536"/>
              <a:gd name="T19" fmla="*/ 0 60000 65536"/>
              <a:gd name="T20" fmla="*/ 0 60000 65536"/>
              <a:gd name="T21" fmla="*/ 0 w 1299"/>
              <a:gd name="T22" fmla="*/ 0 h 1008"/>
              <a:gd name="T23" fmla="*/ 1299 w 1299"/>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solidFill>
            <a:srgbClr val="92D050"/>
          </a:solidFill>
          <a:ln w="9525">
            <a:noFill/>
            <a:round/>
            <a:headEnd/>
            <a:tailEnd/>
          </a:ln>
        </p:spPr>
        <p:txBody>
          <a:bodyPr/>
          <a:lstStyle/>
          <a:p>
            <a:pPr fontAlgn="auto">
              <a:spcBef>
                <a:spcPts val="0"/>
              </a:spcBef>
              <a:spcAft>
                <a:spcPts val="0"/>
              </a:spcAft>
              <a:defRPr/>
            </a:pPr>
            <a:endParaRPr lang="zh-CN" altLang="en-US" kern="0" smtClean="0">
              <a:solidFill>
                <a:sysClr val="windowText" lastClr="000000"/>
              </a:solidFill>
            </a:endParaRPr>
          </a:p>
        </p:txBody>
      </p:sp>
      <p:sp>
        <p:nvSpPr>
          <p:cNvPr id="100" name="Freeform 4"/>
          <p:cNvSpPr>
            <a:spLocks/>
          </p:cNvSpPr>
          <p:nvPr/>
        </p:nvSpPr>
        <p:spPr bwMode="ltGray">
          <a:xfrm>
            <a:off x="2195736" y="2627695"/>
            <a:ext cx="2249264" cy="1255589"/>
          </a:xfrm>
          <a:custGeom>
            <a:avLst/>
            <a:gdLst>
              <a:gd name="T0" fmla="*/ 303 w 1299"/>
              <a:gd name="T1" fmla="*/ 1008 h 1008"/>
              <a:gd name="T2" fmla="*/ 1299 w 1299"/>
              <a:gd name="T3" fmla="*/ 1008 h 1008"/>
              <a:gd name="T4" fmla="*/ 1296 w 1299"/>
              <a:gd name="T5" fmla="*/ 315 h 1008"/>
              <a:gd name="T6" fmla="*/ 942 w 1299"/>
              <a:gd name="T7" fmla="*/ 0 h 1008"/>
              <a:gd name="T8" fmla="*/ 3 w 1299"/>
              <a:gd name="T9" fmla="*/ 0 h 1008"/>
              <a:gd name="T10" fmla="*/ 0 w 1299"/>
              <a:gd name="T11" fmla="*/ 723 h 1008"/>
              <a:gd name="T12" fmla="*/ 303 w 1299"/>
              <a:gd name="T13" fmla="*/ 1008 h 1008"/>
              <a:gd name="T14" fmla="*/ 0 60000 65536"/>
              <a:gd name="T15" fmla="*/ 0 60000 65536"/>
              <a:gd name="T16" fmla="*/ 0 60000 65536"/>
              <a:gd name="T17" fmla="*/ 0 60000 65536"/>
              <a:gd name="T18" fmla="*/ 0 60000 65536"/>
              <a:gd name="T19" fmla="*/ 0 60000 65536"/>
              <a:gd name="T20" fmla="*/ 0 60000 65536"/>
              <a:gd name="T21" fmla="*/ 0 w 1299"/>
              <a:gd name="T22" fmla="*/ 0 h 1008"/>
              <a:gd name="T23" fmla="*/ 1299 w 1299"/>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solidFill>
            <a:srgbClr val="F08300"/>
          </a:solidFill>
          <a:ln w="9525">
            <a:noFill/>
            <a:round/>
            <a:headEnd/>
            <a:tailEnd/>
          </a:ln>
        </p:spPr>
        <p:txBody>
          <a:bodyPr/>
          <a:lstStyle/>
          <a:p>
            <a:pPr fontAlgn="auto">
              <a:spcBef>
                <a:spcPts val="0"/>
              </a:spcBef>
              <a:spcAft>
                <a:spcPts val="0"/>
              </a:spcAft>
              <a:defRPr/>
            </a:pPr>
            <a:endParaRPr lang="zh-CN" altLang="en-US" kern="0" smtClean="0">
              <a:solidFill>
                <a:sysClr val="windowText" lastClr="000000"/>
              </a:solidFill>
            </a:endParaRPr>
          </a:p>
        </p:txBody>
      </p:sp>
      <p:sp>
        <p:nvSpPr>
          <p:cNvPr id="101" name="Freeform 5"/>
          <p:cNvSpPr>
            <a:spLocks/>
          </p:cNvSpPr>
          <p:nvPr/>
        </p:nvSpPr>
        <p:spPr bwMode="ltGray">
          <a:xfrm flipH="1">
            <a:off x="4564061" y="2627695"/>
            <a:ext cx="2240186" cy="1255589"/>
          </a:xfrm>
          <a:custGeom>
            <a:avLst/>
            <a:gdLst>
              <a:gd name="T0" fmla="*/ 303 w 1299"/>
              <a:gd name="T1" fmla="*/ 1008 h 1008"/>
              <a:gd name="T2" fmla="*/ 1299 w 1299"/>
              <a:gd name="T3" fmla="*/ 1008 h 1008"/>
              <a:gd name="T4" fmla="*/ 1296 w 1299"/>
              <a:gd name="T5" fmla="*/ 315 h 1008"/>
              <a:gd name="T6" fmla="*/ 942 w 1299"/>
              <a:gd name="T7" fmla="*/ 0 h 1008"/>
              <a:gd name="T8" fmla="*/ 3 w 1299"/>
              <a:gd name="T9" fmla="*/ 0 h 1008"/>
              <a:gd name="T10" fmla="*/ 0 w 1299"/>
              <a:gd name="T11" fmla="*/ 723 h 1008"/>
              <a:gd name="T12" fmla="*/ 303 w 1299"/>
              <a:gd name="T13" fmla="*/ 1008 h 1008"/>
              <a:gd name="T14" fmla="*/ 0 60000 65536"/>
              <a:gd name="T15" fmla="*/ 0 60000 65536"/>
              <a:gd name="T16" fmla="*/ 0 60000 65536"/>
              <a:gd name="T17" fmla="*/ 0 60000 65536"/>
              <a:gd name="T18" fmla="*/ 0 60000 65536"/>
              <a:gd name="T19" fmla="*/ 0 60000 65536"/>
              <a:gd name="T20" fmla="*/ 0 60000 65536"/>
              <a:gd name="T21" fmla="*/ 0 w 1299"/>
              <a:gd name="T22" fmla="*/ 0 h 1008"/>
              <a:gd name="T23" fmla="*/ 1299 w 1299"/>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solidFill>
            <a:srgbClr val="FF6161"/>
          </a:solidFill>
          <a:ln w="9525">
            <a:noFill/>
            <a:round/>
            <a:headEnd/>
            <a:tailEnd/>
          </a:ln>
        </p:spPr>
        <p:txBody>
          <a:bodyPr/>
          <a:lstStyle/>
          <a:p>
            <a:pPr fontAlgn="auto">
              <a:spcBef>
                <a:spcPts val="0"/>
              </a:spcBef>
              <a:spcAft>
                <a:spcPts val="0"/>
              </a:spcAft>
              <a:defRPr/>
            </a:pPr>
            <a:endParaRPr lang="zh-CN" altLang="en-US" kern="0" smtClean="0">
              <a:solidFill>
                <a:sysClr val="windowText" lastClr="000000"/>
              </a:solidFill>
            </a:endParaRPr>
          </a:p>
        </p:txBody>
      </p:sp>
      <p:sp>
        <p:nvSpPr>
          <p:cNvPr id="102" name="Oval 6"/>
          <p:cNvSpPr>
            <a:spLocks noChangeArrowheads="1"/>
          </p:cNvSpPr>
          <p:nvPr/>
        </p:nvSpPr>
        <p:spPr bwMode="gray">
          <a:xfrm>
            <a:off x="3389313" y="1756158"/>
            <a:ext cx="2362200" cy="1771650"/>
          </a:xfrm>
          <a:prstGeom prst="ellipse">
            <a:avLst/>
          </a:prstGeom>
          <a:solidFill>
            <a:srgbClr val="FFFFFF">
              <a:alpha val="50195"/>
            </a:srgbClr>
          </a:solidFill>
          <a:ln w="9525">
            <a:noFill/>
            <a:round/>
            <a:headEnd/>
            <a:tailEnd/>
          </a:ln>
        </p:spPr>
        <p:txBody>
          <a:bodyPr wrap="none" anchor="ctr"/>
          <a:lstStyle/>
          <a:p>
            <a:pPr fontAlgn="auto">
              <a:spcBef>
                <a:spcPts val="0"/>
              </a:spcBef>
              <a:spcAft>
                <a:spcPts val="0"/>
              </a:spcAft>
              <a:defRPr/>
            </a:pPr>
            <a:endParaRPr lang="zh-CN" altLang="en-US" kern="0" smtClean="0">
              <a:solidFill>
                <a:sysClr val="windowText" lastClr="000000"/>
              </a:solidFill>
            </a:endParaRPr>
          </a:p>
        </p:txBody>
      </p:sp>
      <p:sp>
        <p:nvSpPr>
          <p:cNvPr id="103" name="Text Box 7"/>
          <p:cNvSpPr txBox="1">
            <a:spLocks noChangeArrowheads="1"/>
          </p:cNvSpPr>
          <p:nvPr/>
        </p:nvSpPr>
        <p:spPr bwMode="black">
          <a:xfrm>
            <a:off x="2284414" y="1402542"/>
            <a:ext cx="1792287" cy="338554"/>
          </a:xfrm>
          <a:prstGeom prst="rect">
            <a:avLst/>
          </a:prstGeom>
          <a:noFill/>
          <a:ln w="9525" algn="ctr">
            <a:noFill/>
            <a:miter lim="800000"/>
            <a:headEnd/>
            <a:tailEnd/>
          </a:ln>
          <a:effectLst/>
        </p:spPr>
        <p:txBody>
          <a:bodyPr>
            <a:spAutoFit/>
          </a:bodyPr>
          <a:lstStyle/>
          <a:p>
            <a:pPr>
              <a:spcBef>
                <a:spcPct val="50000"/>
              </a:spcBef>
              <a:defRPr/>
            </a:pPr>
            <a:r>
              <a:rPr lang="zh-CN" altLang="en-US" sz="1600" b="1" dirty="0" smtClean="0">
                <a:solidFill>
                  <a:srgbClr val="FFFFFF"/>
                </a:solidFill>
                <a:latin typeface="微软雅黑" pitchFamily="34" charset="-122"/>
                <a:ea typeface="微软雅黑" pitchFamily="34" charset="-122"/>
              </a:rPr>
              <a:t>业务流程战略</a:t>
            </a:r>
            <a:endParaRPr lang="en-US" altLang="zh-CN" sz="1600" b="1" dirty="0">
              <a:solidFill>
                <a:srgbClr val="FFFFFF"/>
              </a:solidFill>
              <a:latin typeface="微软雅黑" pitchFamily="34" charset="-122"/>
              <a:ea typeface="微软雅黑" pitchFamily="34" charset="-122"/>
            </a:endParaRPr>
          </a:p>
        </p:txBody>
      </p:sp>
      <p:sp>
        <p:nvSpPr>
          <p:cNvPr id="104" name="Text Box 9"/>
          <p:cNvSpPr txBox="1">
            <a:spLocks noChangeArrowheads="1"/>
          </p:cNvSpPr>
          <p:nvPr/>
        </p:nvSpPr>
        <p:spPr bwMode="black">
          <a:xfrm>
            <a:off x="4991101" y="1402542"/>
            <a:ext cx="1724039" cy="338554"/>
          </a:xfrm>
          <a:prstGeom prst="rect">
            <a:avLst/>
          </a:prstGeom>
          <a:noFill/>
          <a:ln w="9525" algn="ctr">
            <a:noFill/>
            <a:miter lim="800000"/>
            <a:headEnd/>
            <a:tailEnd/>
          </a:ln>
          <a:effectLst/>
        </p:spPr>
        <p:txBody>
          <a:bodyPr wrap="square">
            <a:spAutoFit/>
          </a:bodyPr>
          <a:lstStyle/>
          <a:p>
            <a:pPr algn="r">
              <a:spcBef>
                <a:spcPct val="50000"/>
              </a:spcBef>
              <a:defRPr/>
            </a:pPr>
            <a:r>
              <a:rPr lang="zh-CN" altLang="en-US" sz="1600" b="1" dirty="0" smtClean="0">
                <a:solidFill>
                  <a:srgbClr val="FFFFFF"/>
                </a:solidFill>
                <a:latin typeface="微软雅黑" pitchFamily="34" charset="-122"/>
                <a:ea typeface="微软雅黑" pitchFamily="34" charset="-122"/>
              </a:rPr>
              <a:t>业务流程设计</a:t>
            </a:r>
            <a:endParaRPr lang="en-US" altLang="zh-CN" sz="1600" b="1" dirty="0">
              <a:solidFill>
                <a:srgbClr val="FFFFFF"/>
              </a:solidFill>
              <a:latin typeface="微软雅黑" pitchFamily="34" charset="-122"/>
              <a:ea typeface="微软雅黑" pitchFamily="34" charset="-122"/>
            </a:endParaRPr>
          </a:p>
        </p:txBody>
      </p:sp>
      <p:sp>
        <p:nvSpPr>
          <p:cNvPr id="105" name="Text Box 10"/>
          <p:cNvSpPr txBox="1">
            <a:spLocks noChangeArrowheads="1"/>
          </p:cNvSpPr>
          <p:nvPr/>
        </p:nvSpPr>
        <p:spPr bwMode="black">
          <a:xfrm>
            <a:off x="2062145" y="3071816"/>
            <a:ext cx="1792287" cy="338554"/>
          </a:xfrm>
          <a:prstGeom prst="rect">
            <a:avLst/>
          </a:prstGeom>
          <a:noFill/>
          <a:ln w="9525" algn="ctr">
            <a:noFill/>
            <a:miter lim="800000"/>
            <a:headEnd/>
            <a:tailEnd/>
          </a:ln>
          <a:effectLst/>
        </p:spPr>
        <p:txBody>
          <a:bodyPr>
            <a:spAutoFit/>
          </a:bodyPr>
          <a:lstStyle/>
          <a:p>
            <a:pPr algn="ctr">
              <a:spcBef>
                <a:spcPct val="50000"/>
              </a:spcBef>
              <a:defRPr/>
            </a:pPr>
            <a:r>
              <a:rPr lang="zh-CN" altLang="en-US" sz="1600" b="1" dirty="0" smtClean="0">
                <a:solidFill>
                  <a:srgbClr val="FFFFFF"/>
                </a:solidFill>
                <a:latin typeface="微软雅黑" pitchFamily="34" charset="-122"/>
                <a:ea typeface="微软雅黑" pitchFamily="34" charset="-122"/>
              </a:rPr>
              <a:t>业务流程控制</a:t>
            </a:r>
            <a:endParaRPr lang="en-US" altLang="zh-CN" sz="1600" b="1" dirty="0">
              <a:solidFill>
                <a:srgbClr val="FFFFFF"/>
              </a:solidFill>
              <a:latin typeface="微软雅黑" pitchFamily="34" charset="-122"/>
              <a:ea typeface="微软雅黑" pitchFamily="34" charset="-122"/>
            </a:endParaRPr>
          </a:p>
        </p:txBody>
      </p:sp>
      <p:sp>
        <p:nvSpPr>
          <p:cNvPr id="106" name="Text Box 11"/>
          <p:cNvSpPr txBox="1">
            <a:spLocks noChangeArrowheads="1"/>
          </p:cNvSpPr>
          <p:nvPr/>
        </p:nvSpPr>
        <p:spPr bwMode="black">
          <a:xfrm>
            <a:off x="5247034" y="3081341"/>
            <a:ext cx="1792288" cy="338554"/>
          </a:xfrm>
          <a:prstGeom prst="rect">
            <a:avLst/>
          </a:prstGeom>
          <a:noFill/>
          <a:ln w="9525" algn="ctr">
            <a:noFill/>
            <a:miter lim="800000"/>
            <a:headEnd/>
            <a:tailEnd/>
          </a:ln>
          <a:effectLst/>
        </p:spPr>
        <p:txBody>
          <a:bodyPr>
            <a:spAutoFit/>
          </a:bodyPr>
          <a:lstStyle/>
          <a:p>
            <a:pPr algn="ctr">
              <a:spcBef>
                <a:spcPct val="50000"/>
              </a:spcBef>
              <a:defRPr/>
            </a:pPr>
            <a:r>
              <a:rPr lang="zh-CN" altLang="en-US" sz="1600" b="1" dirty="0" smtClean="0">
                <a:solidFill>
                  <a:srgbClr val="FFFFFF"/>
                </a:solidFill>
                <a:latin typeface="微软雅黑" pitchFamily="34" charset="-122"/>
                <a:ea typeface="微软雅黑" pitchFamily="34" charset="-122"/>
              </a:rPr>
              <a:t>业务流程实施</a:t>
            </a:r>
            <a:endParaRPr lang="en-US" altLang="zh-CN" sz="1600" b="1" dirty="0">
              <a:solidFill>
                <a:srgbClr val="FFFFFF"/>
              </a:solidFill>
              <a:latin typeface="微软雅黑" pitchFamily="34" charset="-122"/>
              <a:ea typeface="微软雅黑" pitchFamily="34" charset="-122"/>
            </a:endParaRPr>
          </a:p>
        </p:txBody>
      </p:sp>
      <p:sp>
        <p:nvSpPr>
          <p:cNvPr id="111" name="Text Box 9"/>
          <p:cNvSpPr txBox="1">
            <a:spLocks noChangeArrowheads="1"/>
          </p:cNvSpPr>
          <p:nvPr/>
        </p:nvSpPr>
        <p:spPr bwMode="black">
          <a:xfrm>
            <a:off x="2351084" y="1699034"/>
            <a:ext cx="1792288" cy="515526"/>
          </a:xfrm>
          <a:prstGeom prst="rect">
            <a:avLst/>
          </a:prstGeom>
          <a:noFill/>
          <a:ln w="9525" algn="ctr">
            <a:noFill/>
            <a:miter lim="800000"/>
            <a:headEnd/>
            <a:tailEnd/>
          </a:ln>
          <a:effectLst/>
        </p:spPr>
        <p:txBody>
          <a:bodyPr>
            <a:spAutoFit/>
          </a:bodyPr>
          <a:lstStyle/>
          <a:p>
            <a:pPr>
              <a:spcBef>
                <a:spcPct val="50000"/>
              </a:spcBef>
              <a:defRPr/>
            </a:pPr>
            <a:r>
              <a:rPr lang="zh-CN" altLang="en-US" sz="1100" dirty="0" smtClean="0">
                <a:solidFill>
                  <a:srgbClr val="FFFFFF"/>
                </a:solidFill>
                <a:latin typeface="微软雅黑" pitchFamily="34" charset="-122"/>
                <a:ea typeface="微软雅黑" pitchFamily="34" charset="-122"/>
              </a:rPr>
              <a:t>建立关键绩效指标体系</a:t>
            </a:r>
            <a:endParaRPr lang="en-US" altLang="zh-CN" sz="1100" dirty="0" smtClean="0">
              <a:solidFill>
                <a:srgbClr val="FFFFFF"/>
              </a:solidFill>
              <a:latin typeface="微软雅黑" pitchFamily="34" charset="-122"/>
              <a:ea typeface="微软雅黑" pitchFamily="34" charset="-122"/>
            </a:endParaRPr>
          </a:p>
          <a:p>
            <a:pPr>
              <a:spcBef>
                <a:spcPct val="50000"/>
              </a:spcBef>
              <a:defRPr/>
            </a:pPr>
            <a:r>
              <a:rPr lang="zh-CN" altLang="en-US" sz="1100" dirty="0" smtClean="0">
                <a:solidFill>
                  <a:srgbClr val="FFFFFF"/>
                </a:solidFill>
                <a:latin typeface="微软雅黑" pitchFamily="34" charset="-122"/>
                <a:ea typeface="微软雅黑" pitchFamily="34" charset="-122"/>
              </a:rPr>
              <a:t>确定业务流程目标</a:t>
            </a:r>
            <a:endParaRPr lang="en-US" altLang="zh-CN" sz="1100" dirty="0">
              <a:solidFill>
                <a:srgbClr val="FFFFFF"/>
              </a:solidFill>
              <a:latin typeface="微软雅黑" pitchFamily="34" charset="-122"/>
              <a:ea typeface="微软雅黑" pitchFamily="34" charset="-122"/>
            </a:endParaRPr>
          </a:p>
        </p:txBody>
      </p:sp>
      <p:sp>
        <p:nvSpPr>
          <p:cNvPr id="112" name="Text Box 9"/>
          <p:cNvSpPr txBox="1">
            <a:spLocks noChangeArrowheads="1"/>
          </p:cNvSpPr>
          <p:nvPr/>
        </p:nvSpPr>
        <p:spPr bwMode="black">
          <a:xfrm>
            <a:off x="5643570" y="1714494"/>
            <a:ext cx="1216224" cy="769441"/>
          </a:xfrm>
          <a:prstGeom prst="rect">
            <a:avLst/>
          </a:prstGeom>
          <a:noFill/>
          <a:ln w="9525" algn="ctr">
            <a:noFill/>
            <a:miter lim="800000"/>
            <a:headEnd/>
            <a:tailEnd/>
          </a:ln>
          <a:effectLst/>
        </p:spPr>
        <p:txBody>
          <a:bodyPr wrap="square">
            <a:spAutoFit/>
          </a:bodyPr>
          <a:lstStyle/>
          <a:p>
            <a:pPr>
              <a:spcBef>
                <a:spcPct val="50000"/>
              </a:spcBef>
              <a:defRPr/>
            </a:pPr>
            <a:r>
              <a:rPr lang="zh-CN" altLang="en-US" sz="1100" dirty="0" smtClean="0">
                <a:solidFill>
                  <a:srgbClr val="FFFFFF"/>
                </a:solidFill>
                <a:latin typeface="微软雅黑" pitchFamily="34" charset="-122"/>
                <a:ea typeface="微软雅黑" pitchFamily="34" charset="-122"/>
              </a:rPr>
              <a:t>搭建流程架构</a:t>
            </a:r>
            <a:endParaRPr lang="en-US" altLang="zh-CN" sz="1100" dirty="0" smtClean="0">
              <a:solidFill>
                <a:srgbClr val="FFFFFF"/>
              </a:solidFill>
              <a:latin typeface="微软雅黑" pitchFamily="34" charset="-122"/>
              <a:ea typeface="微软雅黑" pitchFamily="34" charset="-122"/>
            </a:endParaRPr>
          </a:p>
          <a:p>
            <a:pPr>
              <a:spcBef>
                <a:spcPct val="50000"/>
              </a:spcBef>
              <a:defRPr/>
            </a:pPr>
            <a:r>
              <a:rPr lang="zh-CN" altLang="en-US" sz="1100" dirty="0" smtClean="0">
                <a:solidFill>
                  <a:srgbClr val="FFFFFF"/>
                </a:solidFill>
                <a:latin typeface="微软雅黑" pitchFamily="34" charset="-122"/>
                <a:ea typeface="微软雅黑" pitchFamily="34" charset="-122"/>
              </a:rPr>
              <a:t>描述现状流程</a:t>
            </a:r>
            <a:endParaRPr lang="en-US" altLang="zh-CN" sz="1100" dirty="0" smtClean="0">
              <a:solidFill>
                <a:srgbClr val="FFFFFF"/>
              </a:solidFill>
              <a:latin typeface="微软雅黑" pitchFamily="34" charset="-122"/>
              <a:ea typeface="微软雅黑" pitchFamily="34" charset="-122"/>
            </a:endParaRPr>
          </a:p>
          <a:p>
            <a:pPr>
              <a:spcBef>
                <a:spcPct val="50000"/>
              </a:spcBef>
              <a:defRPr/>
            </a:pPr>
            <a:r>
              <a:rPr lang="zh-CN" altLang="en-US" sz="1100" dirty="0" smtClean="0">
                <a:solidFill>
                  <a:srgbClr val="FFFFFF"/>
                </a:solidFill>
                <a:latin typeface="微软雅黑" pitchFamily="34" charset="-122"/>
                <a:ea typeface="微软雅黑" pitchFamily="34" charset="-122"/>
              </a:rPr>
              <a:t>分析优化流程</a:t>
            </a:r>
            <a:endParaRPr lang="en-US" altLang="zh-CN" sz="1100" dirty="0">
              <a:solidFill>
                <a:srgbClr val="FFFFFF"/>
              </a:solidFill>
              <a:latin typeface="微软雅黑" pitchFamily="34" charset="-122"/>
              <a:ea typeface="微软雅黑" pitchFamily="34" charset="-122"/>
            </a:endParaRPr>
          </a:p>
        </p:txBody>
      </p:sp>
      <p:sp>
        <p:nvSpPr>
          <p:cNvPr id="113" name="Text Box 9"/>
          <p:cNvSpPr txBox="1">
            <a:spLocks noChangeArrowheads="1"/>
          </p:cNvSpPr>
          <p:nvPr/>
        </p:nvSpPr>
        <p:spPr bwMode="black">
          <a:xfrm>
            <a:off x="5580112" y="3379094"/>
            <a:ext cx="1216224" cy="261610"/>
          </a:xfrm>
          <a:prstGeom prst="rect">
            <a:avLst/>
          </a:prstGeom>
          <a:noFill/>
          <a:ln w="9525" algn="ctr">
            <a:noFill/>
            <a:miter lim="800000"/>
            <a:headEnd/>
            <a:tailEnd/>
          </a:ln>
          <a:effectLst/>
        </p:spPr>
        <p:txBody>
          <a:bodyPr wrap="square">
            <a:spAutoFit/>
          </a:bodyPr>
          <a:lstStyle/>
          <a:p>
            <a:pPr>
              <a:spcBef>
                <a:spcPct val="50000"/>
              </a:spcBef>
              <a:defRPr/>
            </a:pPr>
            <a:r>
              <a:rPr lang="zh-CN" altLang="en-US" sz="1100" dirty="0" smtClean="0">
                <a:solidFill>
                  <a:srgbClr val="FFFFFF"/>
                </a:solidFill>
                <a:latin typeface="微软雅黑" pitchFamily="34" charset="-122"/>
                <a:ea typeface="微软雅黑" pitchFamily="34" charset="-122"/>
              </a:rPr>
              <a:t>融合</a:t>
            </a:r>
            <a:r>
              <a:rPr lang="en-US" altLang="zh-CN" sz="1100" dirty="0" smtClean="0">
                <a:solidFill>
                  <a:srgbClr val="FFFFFF"/>
                </a:solidFill>
                <a:latin typeface="微软雅黑" pitchFamily="34" charset="-122"/>
                <a:ea typeface="微软雅黑" pitchFamily="34" charset="-122"/>
              </a:rPr>
              <a:t>BPM</a:t>
            </a:r>
            <a:r>
              <a:rPr lang="zh-CN" altLang="en-US" sz="1100" dirty="0" smtClean="0">
                <a:solidFill>
                  <a:srgbClr val="FFFFFF"/>
                </a:solidFill>
                <a:latin typeface="微软雅黑" pitchFamily="34" charset="-122"/>
                <a:ea typeface="微软雅黑" pitchFamily="34" charset="-122"/>
              </a:rPr>
              <a:t>与</a:t>
            </a:r>
            <a:r>
              <a:rPr lang="en-US" altLang="zh-CN" sz="1100" dirty="0" smtClean="0">
                <a:solidFill>
                  <a:srgbClr val="FFFFFF"/>
                </a:solidFill>
                <a:latin typeface="微软雅黑" pitchFamily="34" charset="-122"/>
                <a:ea typeface="微软雅黑" pitchFamily="34" charset="-122"/>
              </a:rPr>
              <a:t>ERP</a:t>
            </a:r>
            <a:endParaRPr lang="en-US" altLang="zh-CN" sz="1100" dirty="0">
              <a:solidFill>
                <a:srgbClr val="FFFFFF"/>
              </a:solidFill>
              <a:latin typeface="微软雅黑" pitchFamily="34" charset="-122"/>
              <a:ea typeface="微软雅黑" pitchFamily="34" charset="-122"/>
            </a:endParaRPr>
          </a:p>
        </p:txBody>
      </p:sp>
      <p:sp>
        <p:nvSpPr>
          <p:cNvPr id="114" name="Text Box 9"/>
          <p:cNvSpPr txBox="1">
            <a:spLocks noChangeArrowheads="1"/>
          </p:cNvSpPr>
          <p:nvPr/>
        </p:nvSpPr>
        <p:spPr bwMode="black">
          <a:xfrm>
            <a:off x="2422522" y="3413284"/>
            <a:ext cx="1792288" cy="515526"/>
          </a:xfrm>
          <a:prstGeom prst="rect">
            <a:avLst/>
          </a:prstGeom>
          <a:noFill/>
          <a:ln w="9525" algn="ctr">
            <a:noFill/>
            <a:miter lim="800000"/>
            <a:headEnd/>
            <a:tailEnd/>
          </a:ln>
          <a:effectLst/>
        </p:spPr>
        <p:txBody>
          <a:bodyPr>
            <a:spAutoFit/>
          </a:bodyPr>
          <a:lstStyle/>
          <a:p>
            <a:pPr>
              <a:spcBef>
                <a:spcPct val="50000"/>
              </a:spcBef>
              <a:defRPr/>
            </a:pPr>
            <a:r>
              <a:rPr lang="zh-CN" altLang="en-US" sz="1100" dirty="0" smtClean="0">
                <a:solidFill>
                  <a:srgbClr val="FFFFFF"/>
                </a:solidFill>
                <a:latin typeface="微软雅黑" pitchFamily="34" charset="-122"/>
                <a:ea typeface="微软雅黑" pitchFamily="34" charset="-122"/>
              </a:rPr>
              <a:t>建立内部控制体系</a:t>
            </a:r>
            <a:endParaRPr lang="en-US" altLang="zh-CN" sz="1100" dirty="0" smtClean="0">
              <a:solidFill>
                <a:srgbClr val="FFFFFF"/>
              </a:solidFill>
              <a:latin typeface="微软雅黑" pitchFamily="34" charset="-122"/>
              <a:ea typeface="微软雅黑" pitchFamily="34" charset="-122"/>
            </a:endParaRPr>
          </a:p>
          <a:p>
            <a:pPr>
              <a:spcBef>
                <a:spcPct val="50000"/>
              </a:spcBef>
              <a:defRPr/>
            </a:pPr>
            <a:r>
              <a:rPr lang="zh-CN" altLang="en-US" sz="1100" dirty="0" smtClean="0">
                <a:solidFill>
                  <a:srgbClr val="FFFFFF"/>
                </a:solidFill>
                <a:latin typeface="微软雅黑" pitchFamily="34" charset="-122"/>
                <a:ea typeface="微软雅黑" pitchFamily="34" charset="-122"/>
              </a:rPr>
              <a:t>建立绩效监控体系</a:t>
            </a:r>
            <a:endParaRPr lang="en-US" altLang="zh-CN" sz="1100" dirty="0">
              <a:solidFill>
                <a:srgbClr val="FFFFFF"/>
              </a:solidFill>
              <a:latin typeface="微软雅黑" pitchFamily="34" charset="-122"/>
              <a:ea typeface="微软雅黑" pitchFamily="34" charset="-122"/>
            </a:endParaRPr>
          </a:p>
        </p:txBody>
      </p:sp>
      <p:grpSp>
        <p:nvGrpSpPr>
          <p:cNvPr id="2" name="组合 125"/>
          <p:cNvGrpSpPr/>
          <p:nvPr/>
        </p:nvGrpSpPr>
        <p:grpSpPr>
          <a:xfrm>
            <a:off x="3723912" y="2101086"/>
            <a:ext cx="1703387" cy="1191816"/>
            <a:chOff x="3723911" y="2830667"/>
            <a:chExt cx="1703387" cy="1589088"/>
          </a:xfrm>
        </p:grpSpPr>
        <p:sp>
          <p:nvSpPr>
            <p:cNvPr id="120" name="AutoShape 10"/>
            <p:cNvSpPr>
              <a:spLocks noChangeArrowheads="1"/>
            </p:cNvSpPr>
            <p:nvPr/>
          </p:nvSpPr>
          <p:spPr bwMode="gray">
            <a:xfrm rot="18205883">
              <a:off x="3781061" y="2773517"/>
              <a:ext cx="1589088" cy="1703387"/>
            </a:xfrm>
            <a:custGeom>
              <a:avLst/>
              <a:gdLst>
                <a:gd name="T0" fmla="*/ 2147483647 w 21600"/>
                <a:gd name="T1" fmla="*/ 1585074844 h 21600"/>
                <a:gd name="T2" fmla="*/ 2147483647 w 21600"/>
                <a:gd name="T3" fmla="*/ 735649364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rgbClr val="003366">
                    <a:alpha val="78000"/>
                  </a:srgbClr>
                </a:gs>
              </a:gsLst>
              <a:lin ang="5400000" scaled="1"/>
            </a:gradFill>
            <a:ln w="9525">
              <a:noFill/>
              <a:miter lim="800000"/>
              <a:headEnd/>
              <a:tailEnd/>
            </a:ln>
          </p:spPr>
          <p:txBody>
            <a:bodyPr wrap="none" anchor="ctr"/>
            <a:lstStyle/>
            <a:p>
              <a:endParaRPr lang="zh-CN" altLang="en-US">
                <a:solidFill>
                  <a:srgbClr val="000000"/>
                </a:solidFill>
              </a:endParaRPr>
            </a:p>
          </p:txBody>
        </p:sp>
        <p:sp>
          <p:nvSpPr>
            <p:cNvPr id="123" name="Text Box 9"/>
            <p:cNvSpPr txBox="1">
              <a:spLocks noChangeArrowheads="1"/>
            </p:cNvSpPr>
            <p:nvPr/>
          </p:nvSpPr>
          <p:spPr bwMode="black">
            <a:xfrm>
              <a:off x="4067944" y="2852936"/>
              <a:ext cx="936104" cy="369332"/>
            </a:xfrm>
            <a:prstGeom prst="rect">
              <a:avLst/>
            </a:prstGeom>
            <a:noFill/>
            <a:ln w="9525" algn="ctr">
              <a:noFill/>
              <a:miter lim="800000"/>
              <a:headEnd/>
              <a:tailEnd/>
            </a:ln>
            <a:effectLst/>
          </p:spPr>
          <p:txBody>
            <a:bodyPr wrap="square">
              <a:spAutoFit/>
            </a:bodyPr>
            <a:lstStyle/>
            <a:p>
              <a:pPr algn="ctr">
                <a:spcBef>
                  <a:spcPct val="50000"/>
                </a:spcBef>
                <a:defRPr/>
              </a:pPr>
              <a:r>
                <a:rPr lang="zh-CN" altLang="en-US" sz="1200" b="1" dirty="0" smtClean="0">
                  <a:solidFill>
                    <a:srgbClr val="000000"/>
                  </a:solidFill>
                  <a:latin typeface="微软雅黑" pitchFamily="34" charset="-122"/>
                  <a:ea typeface="微软雅黑" pitchFamily="34" charset="-122"/>
                </a:rPr>
                <a:t>变革管理</a:t>
              </a:r>
              <a:endParaRPr lang="en-US" altLang="zh-CN" sz="1200" b="1" dirty="0">
                <a:solidFill>
                  <a:srgbClr val="000000"/>
                </a:solidFill>
                <a:latin typeface="微软雅黑" pitchFamily="34" charset="-122"/>
                <a:ea typeface="微软雅黑" pitchFamily="34" charset="-122"/>
              </a:endParaRPr>
            </a:p>
          </p:txBody>
        </p:sp>
      </p:grpSp>
      <p:grpSp>
        <p:nvGrpSpPr>
          <p:cNvPr id="3" name="组合 124"/>
          <p:cNvGrpSpPr/>
          <p:nvPr/>
        </p:nvGrpSpPr>
        <p:grpSpPr>
          <a:xfrm>
            <a:off x="3635896" y="1948573"/>
            <a:ext cx="1701800" cy="1313425"/>
            <a:chOff x="3719193" y="2767179"/>
            <a:chExt cx="1701800" cy="1751233"/>
          </a:xfrm>
        </p:grpSpPr>
        <p:sp>
          <p:nvSpPr>
            <p:cNvPr id="122" name="AutoShape 9"/>
            <p:cNvSpPr>
              <a:spLocks noChangeArrowheads="1"/>
            </p:cNvSpPr>
            <p:nvPr/>
          </p:nvSpPr>
          <p:spPr bwMode="gray">
            <a:xfrm rot="7527986">
              <a:off x="3775549" y="2710823"/>
              <a:ext cx="1589087" cy="1701800"/>
            </a:xfrm>
            <a:custGeom>
              <a:avLst/>
              <a:gdLst>
                <a:gd name="T0" fmla="*/ 2147483647 w 21600"/>
                <a:gd name="T1" fmla="*/ 1580650807 h 21600"/>
                <a:gd name="T2" fmla="*/ 2147483647 w 21600"/>
                <a:gd name="T3" fmla="*/ 733596236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rgbClr val="003366">
                    <a:alpha val="78000"/>
                  </a:srgbClr>
                </a:gs>
              </a:gsLst>
              <a:lin ang="5400000" scaled="1"/>
            </a:gradFill>
            <a:ln w="9525">
              <a:noFill/>
              <a:miter lim="800000"/>
              <a:headEnd/>
              <a:tailEnd/>
            </a:ln>
          </p:spPr>
          <p:txBody>
            <a:bodyPr wrap="none" anchor="ctr"/>
            <a:lstStyle/>
            <a:p>
              <a:pPr fontAlgn="auto">
                <a:spcBef>
                  <a:spcPts val="0"/>
                </a:spcBef>
                <a:spcAft>
                  <a:spcPts val="0"/>
                </a:spcAft>
                <a:defRPr/>
              </a:pPr>
              <a:endParaRPr lang="zh-CN" altLang="en-US" kern="0" smtClean="0">
                <a:solidFill>
                  <a:sysClr val="windowText" lastClr="000000"/>
                </a:solidFill>
              </a:endParaRPr>
            </a:p>
          </p:txBody>
        </p:sp>
        <p:sp>
          <p:nvSpPr>
            <p:cNvPr id="124" name="Text Box 9"/>
            <p:cNvSpPr txBox="1">
              <a:spLocks noChangeArrowheads="1"/>
            </p:cNvSpPr>
            <p:nvPr/>
          </p:nvSpPr>
          <p:spPr bwMode="black">
            <a:xfrm>
              <a:off x="4139952" y="4149080"/>
              <a:ext cx="936104" cy="369332"/>
            </a:xfrm>
            <a:prstGeom prst="rect">
              <a:avLst/>
            </a:prstGeom>
            <a:noFill/>
            <a:ln w="9525" algn="ctr">
              <a:noFill/>
              <a:miter lim="800000"/>
              <a:headEnd/>
              <a:tailEnd/>
            </a:ln>
            <a:effectLst/>
          </p:spPr>
          <p:txBody>
            <a:bodyPr wrap="square">
              <a:spAutoFit/>
            </a:bodyPr>
            <a:lstStyle/>
            <a:p>
              <a:pPr algn="ctr">
                <a:spcBef>
                  <a:spcPct val="50000"/>
                </a:spcBef>
                <a:defRPr/>
              </a:pPr>
              <a:r>
                <a:rPr lang="zh-CN" altLang="en-US" sz="1200" b="1" dirty="0" smtClean="0">
                  <a:solidFill>
                    <a:srgbClr val="000000"/>
                  </a:solidFill>
                  <a:latin typeface="微软雅黑" pitchFamily="34" charset="-122"/>
                  <a:ea typeface="微软雅黑" pitchFamily="34" charset="-122"/>
                </a:rPr>
                <a:t>持续改进</a:t>
              </a:r>
              <a:endParaRPr lang="en-US" altLang="zh-CN" sz="1200" b="1" dirty="0">
                <a:solidFill>
                  <a:srgbClr val="000000"/>
                </a:solidFill>
                <a:latin typeface="微软雅黑" pitchFamily="34" charset="-122"/>
                <a:ea typeface="微软雅黑" pitchFamily="34" charset="-122"/>
              </a:endParaRPr>
            </a:p>
          </p:txBody>
        </p:sp>
      </p:grpSp>
      <p:sp>
        <p:nvSpPr>
          <p:cNvPr id="129" name="Text Box 7"/>
          <p:cNvSpPr txBox="1">
            <a:spLocks noChangeArrowheads="1"/>
          </p:cNvSpPr>
          <p:nvPr/>
        </p:nvSpPr>
        <p:spPr bwMode="black">
          <a:xfrm>
            <a:off x="3275856" y="750936"/>
            <a:ext cx="2160240" cy="615553"/>
          </a:xfrm>
          <a:prstGeom prst="rect">
            <a:avLst/>
          </a:prstGeom>
          <a:noFill/>
          <a:ln w="9525" algn="ctr">
            <a:noFill/>
            <a:miter lim="800000"/>
            <a:headEnd/>
            <a:tailEnd/>
          </a:ln>
          <a:effectLst/>
        </p:spPr>
        <p:txBody>
          <a:bodyPr wrap="square">
            <a:spAutoFit/>
          </a:bodyPr>
          <a:lstStyle/>
          <a:p>
            <a:pPr algn="ctr">
              <a:spcBef>
                <a:spcPct val="50000"/>
              </a:spcBef>
              <a:defRPr/>
            </a:pPr>
            <a:r>
              <a:rPr lang="zh-CN" altLang="en-US" sz="1600" b="1" dirty="0" smtClean="0">
                <a:solidFill>
                  <a:srgbClr val="000000"/>
                </a:solidFill>
                <a:latin typeface="微软雅黑" pitchFamily="34" charset="-122"/>
                <a:ea typeface="微软雅黑" pitchFamily="34" charset="-122"/>
              </a:rPr>
              <a:t>业务流程</a:t>
            </a:r>
            <a:endParaRPr lang="en-US" altLang="zh-CN" sz="1600" b="1" dirty="0" smtClean="0">
              <a:solidFill>
                <a:srgbClr val="000000"/>
              </a:solidFill>
              <a:latin typeface="微软雅黑" pitchFamily="34" charset="-122"/>
              <a:ea typeface="微软雅黑" pitchFamily="34" charset="-122"/>
            </a:endParaRPr>
          </a:p>
          <a:p>
            <a:pPr algn="ctr">
              <a:spcBef>
                <a:spcPct val="50000"/>
              </a:spcBef>
              <a:defRPr/>
            </a:pPr>
            <a:r>
              <a:rPr lang="zh-CN" altLang="en-US" sz="1100" dirty="0" smtClean="0">
                <a:solidFill>
                  <a:srgbClr val="000000"/>
                </a:solidFill>
                <a:latin typeface="微软雅黑" pitchFamily="34" charset="-122"/>
                <a:ea typeface="微软雅黑" pitchFamily="34" charset="-122"/>
              </a:rPr>
              <a:t>销售、采购、生产、物流</a:t>
            </a:r>
            <a:endParaRPr lang="en-US" altLang="zh-CN" sz="1100" dirty="0">
              <a:solidFill>
                <a:srgbClr val="000000"/>
              </a:solidFill>
              <a:latin typeface="微软雅黑" pitchFamily="34" charset="-122"/>
              <a:ea typeface="微软雅黑" pitchFamily="34" charset="-122"/>
            </a:endParaRPr>
          </a:p>
        </p:txBody>
      </p:sp>
      <p:sp>
        <p:nvSpPr>
          <p:cNvPr id="57" name="Rectangle 52"/>
          <p:cNvSpPr>
            <a:spLocks noChangeArrowheads="1"/>
          </p:cNvSpPr>
          <p:nvPr/>
        </p:nvSpPr>
        <p:spPr bwMode="ltGray">
          <a:xfrm>
            <a:off x="0" y="4498836"/>
            <a:ext cx="9144000" cy="644663"/>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sz="1400" b="1" dirty="0">
                <a:solidFill>
                  <a:srgbClr val="FFFFFF"/>
                </a:solidFill>
                <a:latin typeface="微软雅黑" pitchFamily="34" charset="-122"/>
                <a:ea typeface="微软雅黑" pitchFamily="34" charset="-122"/>
              </a:rPr>
              <a:t>价值：</a:t>
            </a:r>
            <a:endParaRPr lang="en-US" altLang="zh-CN" sz="1400" b="1" dirty="0">
              <a:solidFill>
                <a:srgbClr val="FFFFFF"/>
              </a:solidFill>
              <a:latin typeface="微软雅黑" pitchFamily="34" charset="-122"/>
              <a:ea typeface="微软雅黑" pitchFamily="34" charset="-122"/>
            </a:endParaRPr>
          </a:p>
          <a:p>
            <a:pPr>
              <a:buFont typeface="Wingdings" pitchFamily="2" charset="2"/>
              <a:buChar char="l"/>
            </a:pPr>
            <a:r>
              <a:rPr lang="en-US" altLang="zh-CN" sz="1400" b="1" dirty="0">
                <a:solidFill>
                  <a:srgbClr val="FFFFFF"/>
                </a:solidFill>
                <a:latin typeface="微软雅黑" pitchFamily="34" charset="-122"/>
                <a:ea typeface="微软雅黑" pitchFamily="34" charset="-122"/>
              </a:rPr>
              <a:t> </a:t>
            </a:r>
            <a:r>
              <a:rPr lang="zh-CN" altLang="en-US" sz="1400" b="1" dirty="0">
                <a:solidFill>
                  <a:srgbClr val="FFFFFF"/>
                </a:solidFill>
                <a:latin typeface="微软雅黑" pitchFamily="34" charset="-122"/>
                <a:ea typeface="微软雅黑" pitchFamily="34" charset="-122"/>
              </a:rPr>
              <a:t>全流程驱动的业务运作管理，真正实现业务的规范与高效协同；</a:t>
            </a:r>
            <a:endParaRPr lang="en-US" altLang="zh-CN" sz="1400" b="1" dirty="0">
              <a:solidFill>
                <a:srgbClr val="FFFFFF"/>
              </a:solidFill>
              <a:latin typeface="微软雅黑" pitchFamily="34" charset="-122"/>
              <a:ea typeface="微软雅黑" pitchFamily="34" charset="-122"/>
            </a:endParaRPr>
          </a:p>
          <a:p>
            <a:pPr>
              <a:buFont typeface="Wingdings" pitchFamily="2" charset="2"/>
              <a:buChar char="l"/>
            </a:pPr>
            <a:r>
              <a:rPr lang="en-US" altLang="zh-CN" sz="1400" b="1" dirty="0">
                <a:solidFill>
                  <a:srgbClr val="FFFFFF"/>
                </a:solidFill>
                <a:latin typeface="微软雅黑" pitchFamily="34" charset="-122"/>
                <a:ea typeface="微软雅黑" pitchFamily="34" charset="-122"/>
              </a:rPr>
              <a:t> </a:t>
            </a:r>
            <a:r>
              <a:rPr lang="zh-CN" altLang="en-US" sz="1400" b="1" dirty="0">
                <a:solidFill>
                  <a:srgbClr val="FFFFFF"/>
                </a:solidFill>
                <a:latin typeface="微软雅黑" pitchFamily="34" charset="-122"/>
                <a:ea typeface="微软雅黑" pitchFamily="34" charset="-122"/>
              </a:rPr>
              <a:t>借助产品业务流程驱动的架构，结合专业的</a:t>
            </a:r>
            <a:r>
              <a:rPr lang="en-US" altLang="zh-CN" sz="1400" b="1" dirty="0">
                <a:solidFill>
                  <a:srgbClr val="FFFFFF"/>
                </a:solidFill>
                <a:latin typeface="微软雅黑" pitchFamily="34" charset="-122"/>
                <a:ea typeface="微软雅黑" pitchFamily="34" charset="-122"/>
              </a:rPr>
              <a:t>BPR/BPI</a:t>
            </a:r>
            <a:r>
              <a:rPr lang="zh-CN" altLang="en-US" sz="1400" b="1" dirty="0">
                <a:solidFill>
                  <a:srgbClr val="FFFFFF"/>
                </a:solidFill>
                <a:latin typeface="微软雅黑" pitchFamily="34" charset="-122"/>
                <a:ea typeface="微软雅黑" pitchFamily="34" charset="-122"/>
              </a:rPr>
              <a:t>咨询服务，企业可快速实现运营管理的升级与转型。</a:t>
            </a:r>
          </a:p>
        </p:txBody>
      </p:sp>
      <p:sp>
        <p:nvSpPr>
          <p:cNvPr id="130" name="Text Box 7"/>
          <p:cNvSpPr txBox="1">
            <a:spLocks noChangeArrowheads="1"/>
          </p:cNvSpPr>
          <p:nvPr/>
        </p:nvSpPr>
        <p:spPr bwMode="black">
          <a:xfrm>
            <a:off x="3419872" y="3883284"/>
            <a:ext cx="2160240" cy="615553"/>
          </a:xfrm>
          <a:prstGeom prst="rect">
            <a:avLst/>
          </a:prstGeom>
          <a:noFill/>
          <a:ln w="9525" algn="ctr">
            <a:noFill/>
            <a:miter lim="800000"/>
            <a:headEnd/>
            <a:tailEnd/>
          </a:ln>
          <a:effectLst/>
        </p:spPr>
        <p:txBody>
          <a:bodyPr wrap="square">
            <a:spAutoFit/>
          </a:bodyPr>
          <a:lstStyle/>
          <a:p>
            <a:pPr algn="ctr">
              <a:spcBef>
                <a:spcPct val="50000"/>
              </a:spcBef>
              <a:defRPr/>
            </a:pPr>
            <a:r>
              <a:rPr lang="zh-CN" altLang="en-US" sz="1600" b="1" dirty="0" smtClean="0">
                <a:solidFill>
                  <a:srgbClr val="000000"/>
                </a:solidFill>
                <a:latin typeface="微软雅黑" pitchFamily="34" charset="-122"/>
                <a:ea typeface="微软雅黑" pitchFamily="34" charset="-122"/>
              </a:rPr>
              <a:t>合规管理</a:t>
            </a:r>
            <a:endParaRPr lang="en-US" altLang="zh-CN" sz="1600" b="1" dirty="0" smtClean="0">
              <a:solidFill>
                <a:srgbClr val="000000"/>
              </a:solidFill>
              <a:latin typeface="微软雅黑" pitchFamily="34" charset="-122"/>
              <a:ea typeface="微软雅黑" pitchFamily="34" charset="-122"/>
            </a:endParaRPr>
          </a:p>
          <a:p>
            <a:pPr algn="ctr">
              <a:spcBef>
                <a:spcPct val="50000"/>
              </a:spcBef>
              <a:defRPr/>
            </a:pPr>
            <a:r>
              <a:rPr lang="en-US" altLang="zh-CN" sz="1200" dirty="0" smtClean="0">
                <a:solidFill>
                  <a:srgbClr val="000000"/>
                </a:solidFill>
                <a:latin typeface="微软雅黑" pitchFamily="34" charset="-122"/>
                <a:ea typeface="微软雅黑" pitchFamily="34" charset="-122"/>
              </a:rPr>
              <a:t>SOX</a:t>
            </a:r>
            <a:r>
              <a:rPr lang="zh-CN" altLang="en-US" sz="1200" dirty="0" smtClean="0">
                <a:solidFill>
                  <a:srgbClr val="000000"/>
                </a:solidFill>
                <a:latin typeface="微软雅黑" pitchFamily="34" charset="-122"/>
                <a:ea typeface="微软雅黑" pitchFamily="34" charset="-122"/>
              </a:rPr>
              <a:t>、风险控制、质量管理</a:t>
            </a:r>
            <a:endParaRPr lang="en-US" altLang="zh-CN" sz="12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3431517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单据转换特性</a:t>
            </a:r>
            <a:endParaRPr lang="zh-CN" altLang="en-US">
              <a:solidFill>
                <a:schemeClr val="tx1"/>
              </a:solidFill>
            </a:endParaRPr>
          </a:p>
        </p:txBody>
      </p:sp>
      <p:sp>
        <p:nvSpPr>
          <p:cNvPr id="3" name="任意多边形 2"/>
          <p:cNvSpPr/>
          <p:nvPr/>
        </p:nvSpPr>
        <p:spPr>
          <a:xfrm>
            <a:off x="203636" y="771550"/>
            <a:ext cx="2745304" cy="1647182"/>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dirty="0">
                <a:solidFill>
                  <a:sysClr val="windowText" lastClr="000000"/>
                </a:solidFill>
                <a:latin typeface="微软雅黑" pitchFamily="34" charset="-122"/>
                <a:ea typeface="微软雅黑" pitchFamily="34" charset="-122"/>
              </a:rPr>
              <a:t>多套转换规则</a:t>
            </a:r>
          </a:p>
        </p:txBody>
      </p:sp>
      <p:sp>
        <p:nvSpPr>
          <p:cNvPr id="4" name="任意多边形 3"/>
          <p:cNvSpPr/>
          <p:nvPr/>
        </p:nvSpPr>
        <p:spPr>
          <a:xfrm>
            <a:off x="3223471" y="771550"/>
            <a:ext cx="2745304" cy="1647182"/>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smtClean="0">
                <a:solidFill>
                  <a:sysClr val="windowText" lastClr="000000"/>
                </a:solidFill>
                <a:latin typeface="微软雅黑" pitchFamily="34" charset="-122"/>
                <a:ea typeface="微软雅黑" pitchFamily="34" charset="-122"/>
              </a:rPr>
              <a:t>自动</a:t>
            </a:r>
            <a:r>
              <a:rPr lang="zh-CN" altLang="en-US" dirty="0">
                <a:solidFill>
                  <a:sysClr val="windowText" lastClr="000000"/>
                </a:solidFill>
                <a:latin typeface="微软雅黑" pitchFamily="34" charset="-122"/>
                <a:ea typeface="微软雅黑" pitchFamily="34" charset="-122"/>
              </a:rPr>
              <a:t>拆</a:t>
            </a:r>
            <a:r>
              <a:rPr lang="zh-CN" altLang="en-US" smtClean="0">
                <a:solidFill>
                  <a:sysClr val="windowText" lastClr="000000"/>
                </a:solidFill>
                <a:latin typeface="微软雅黑" pitchFamily="34" charset="-122"/>
                <a:ea typeface="微软雅黑" pitchFamily="34" charset="-122"/>
              </a:rPr>
              <a:t>单</a:t>
            </a:r>
            <a:r>
              <a:rPr lang="zh-CN" altLang="en-US" dirty="0">
                <a:solidFill>
                  <a:sysClr val="windowText" lastClr="000000"/>
                </a:solidFill>
                <a:latin typeface="微软雅黑" pitchFamily="34" charset="-122"/>
                <a:ea typeface="微软雅黑" pitchFamily="34" charset="-122"/>
              </a:rPr>
              <a:t>， </a:t>
            </a:r>
            <a:r>
              <a:rPr lang="zh-CN" altLang="en-US">
                <a:solidFill>
                  <a:sysClr val="windowText" lastClr="000000"/>
                </a:solidFill>
                <a:latin typeface="微软雅黑" pitchFamily="34" charset="-122"/>
                <a:ea typeface="微软雅黑" pitchFamily="34" charset="-122"/>
              </a:rPr>
              <a:t>分录</a:t>
            </a:r>
            <a:r>
              <a:rPr lang="zh-CN" altLang="en-US" smtClean="0">
                <a:solidFill>
                  <a:sysClr val="windowText" lastClr="000000"/>
                </a:solidFill>
                <a:latin typeface="微软雅黑" pitchFamily="34" charset="-122"/>
                <a:ea typeface="微软雅黑" pitchFamily="34" charset="-122"/>
              </a:rPr>
              <a:t>行合并</a:t>
            </a:r>
            <a:endParaRPr lang="zh-CN" altLang="en-US" dirty="0">
              <a:solidFill>
                <a:sysClr val="windowText" lastClr="000000"/>
              </a:solidFill>
              <a:latin typeface="微软雅黑" pitchFamily="34" charset="-122"/>
              <a:ea typeface="微软雅黑" pitchFamily="34" charset="-122"/>
            </a:endParaRPr>
          </a:p>
        </p:txBody>
      </p:sp>
      <p:sp>
        <p:nvSpPr>
          <p:cNvPr id="5" name="任意多边形 4"/>
          <p:cNvSpPr/>
          <p:nvPr/>
        </p:nvSpPr>
        <p:spPr>
          <a:xfrm>
            <a:off x="6243306" y="771550"/>
            <a:ext cx="2745304" cy="1647182"/>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a:solidFill>
                  <a:sysClr val="windowText" lastClr="000000"/>
                </a:solidFill>
                <a:latin typeface="微软雅黑" pitchFamily="34" charset="-122"/>
                <a:ea typeface="微软雅黑" pitchFamily="34" charset="-122"/>
              </a:rPr>
              <a:t>多种</a:t>
            </a:r>
            <a:r>
              <a:rPr lang="zh-CN" altLang="en-US" smtClean="0">
                <a:solidFill>
                  <a:sysClr val="windowText" lastClr="000000"/>
                </a:solidFill>
                <a:latin typeface="微软雅黑" pitchFamily="34" charset="-122"/>
                <a:ea typeface="微软雅黑" pitchFamily="34" charset="-122"/>
              </a:rPr>
              <a:t>字段映射方式</a:t>
            </a:r>
            <a:endParaRPr lang="zh-CN" altLang="en-US" dirty="0">
              <a:solidFill>
                <a:sysClr val="windowText" lastClr="000000"/>
              </a:solidFill>
              <a:latin typeface="微软雅黑" pitchFamily="34" charset="-122"/>
              <a:ea typeface="微软雅黑" pitchFamily="34" charset="-122"/>
            </a:endParaRPr>
          </a:p>
        </p:txBody>
      </p:sp>
      <p:sp>
        <p:nvSpPr>
          <p:cNvPr id="6" name="任意多边形 5"/>
          <p:cNvSpPr/>
          <p:nvPr/>
        </p:nvSpPr>
        <p:spPr>
          <a:xfrm>
            <a:off x="179512" y="3132063"/>
            <a:ext cx="2745304" cy="1647182"/>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smtClean="0">
                <a:solidFill>
                  <a:sysClr val="windowText" lastClr="000000"/>
                </a:solidFill>
                <a:latin typeface="微软雅黑" pitchFamily="34" charset="-122"/>
                <a:ea typeface="微软雅黑" pitchFamily="34" charset="-122"/>
              </a:rPr>
              <a:t>携带时灵活筛选数据</a:t>
            </a:r>
            <a:endParaRPr lang="zh-CN" altLang="en-US" dirty="0">
              <a:solidFill>
                <a:sysClr val="windowText" lastClr="000000"/>
              </a:solidFill>
              <a:latin typeface="微软雅黑" pitchFamily="34" charset="-122"/>
              <a:ea typeface="微软雅黑" pitchFamily="34" charset="-122"/>
            </a:endParaRPr>
          </a:p>
        </p:txBody>
      </p:sp>
      <p:sp>
        <p:nvSpPr>
          <p:cNvPr id="7" name="任意多边形 6"/>
          <p:cNvSpPr/>
          <p:nvPr/>
        </p:nvSpPr>
        <p:spPr>
          <a:xfrm>
            <a:off x="3223471" y="3153291"/>
            <a:ext cx="2745304" cy="1647182"/>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dirty="0">
                <a:solidFill>
                  <a:sysClr val="windowText" lastClr="000000"/>
                </a:solidFill>
                <a:latin typeface="微软雅黑" pitchFamily="34" charset="-122"/>
                <a:ea typeface="微软雅黑" pitchFamily="34" charset="-122"/>
              </a:rPr>
              <a:t>提供表单服务策略，进行表单数据预置处理</a:t>
            </a:r>
          </a:p>
        </p:txBody>
      </p:sp>
      <p:sp>
        <p:nvSpPr>
          <p:cNvPr id="8" name="任意多边形 7"/>
          <p:cNvSpPr/>
          <p:nvPr/>
        </p:nvSpPr>
        <p:spPr>
          <a:xfrm>
            <a:off x="6243306" y="3153291"/>
            <a:ext cx="2745304" cy="1647182"/>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a:solidFill>
                  <a:sysClr val="windowText" lastClr="000000"/>
                </a:solidFill>
                <a:latin typeface="微软雅黑" pitchFamily="34" charset="-122"/>
                <a:ea typeface="微软雅黑" pitchFamily="34" charset="-122"/>
              </a:rPr>
              <a:t>灵活</a:t>
            </a:r>
            <a:r>
              <a:rPr lang="zh-CN" altLang="en-US" smtClean="0">
                <a:solidFill>
                  <a:sysClr val="windowText" lastClr="000000"/>
                </a:solidFill>
                <a:latin typeface="微软雅黑" pitchFamily="34" charset="-122"/>
                <a:ea typeface="微软雅黑" pitchFamily="34" charset="-122"/>
              </a:rPr>
              <a:t>的扩展管理</a:t>
            </a:r>
            <a:endParaRPr lang="zh-CN" altLang="en-US" dirty="0">
              <a:solidFill>
                <a:sysClr val="windowText" lastClr="000000"/>
              </a:solidFill>
              <a:latin typeface="微软雅黑" pitchFamily="34" charset="-122"/>
              <a:ea typeface="微软雅黑" pitchFamily="34" charset="-122"/>
            </a:endParaRPr>
          </a:p>
        </p:txBody>
      </p:sp>
    </p:spTree>
    <p:extLst>
      <p:ext uri="{BB962C8B-B14F-4D97-AF65-F5344CB8AC3E}">
        <p14:creationId xmlns:p14="http://schemas.microsoft.com/office/powerpoint/2010/main" val="25470361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单据转换主界面</a:t>
            </a:r>
            <a:endParaRPr lang="zh-CN" altLang="en-US">
              <a:solidFill>
                <a:schemeClr val="tx1"/>
              </a:solidFill>
            </a:endParaRPr>
          </a:p>
        </p:txBody>
      </p:sp>
      <p:pic>
        <p:nvPicPr>
          <p:cNvPr id="3" name="Picture 8"/>
          <p:cNvPicPr>
            <a:picLocks noChangeAspect="1" noChangeArrowheads="1"/>
          </p:cNvPicPr>
          <p:nvPr/>
        </p:nvPicPr>
        <p:blipFill>
          <a:blip r:embed="rId2"/>
          <a:srcRect/>
          <a:stretch>
            <a:fillRect/>
          </a:stretch>
        </p:blipFill>
        <p:spPr bwMode="auto">
          <a:xfrm>
            <a:off x="1403648" y="613049"/>
            <a:ext cx="6271097" cy="4454639"/>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流程图: 过程 3"/>
          <p:cNvSpPr/>
          <p:nvPr/>
        </p:nvSpPr>
        <p:spPr>
          <a:xfrm>
            <a:off x="1403647" y="828949"/>
            <a:ext cx="1382551" cy="4300065"/>
          </a:xfrm>
          <a:prstGeom prst="flowChartProcess">
            <a:avLst/>
          </a:prstGeom>
          <a:noFill/>
          <a:ln w="25400" cap="sq" cmpd="sng">
            <a:solidFill>
              <a:srgbClr val="FF0000"/>
            </a:solidFill>
            <a:round/>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sp>
        <p:nvSpPr>
          <p:cNvPr id="5" name="流程图: 过程 4"/>
          <p:cNvSpPr/>
          <p:nvPr/>
        </p:nvSpPr>
        <p:spPr>
          <a:xfrm>
            <a:off x="2848545" y="828949"/>
            <a:ext cx="4826200" cy="4300065"/>
          </a:xfrm>
          <a:prstGeom prst="flowChartProcess">
            <a:avLst/>
          </a:prstGeom>
          <a:noFill/>
          <a:ln w="25400" cmpd="sng">
            <a:solidFill>
              <a:srgbClr val="FF0000"/>
            </a:solid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sp>
        <p:nvSpPr>
          <p:cNvPr id="6" name="圆角矩形标注 5"/>
          <p:cNvSpPr/>
          <p:nvPr/>
        </p:nvSpPr>
        <p:spPr>
          <a:xfrm>
            <a:off x="1188269" y="3796903"/>
            <a:ext cx="1660275" cy="662110"/>
          </a:xfrm>
          <a:prstGeom prst="wedgeRoundRectCallout">
            <a:avLst>
              <a:gd name="adj1" fmla="val -22534"/>
              <a:gd name="adj2" fmla="val -87433"/>
              <a:gd name="adj3" fmla="val 16667"/>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b="1" dirty="0">
                <a:solidFill>
                  <a:srgbClr val="FF6600"/>
                </a:solidFill>
                <a:ea typeface="微软雅黑" pitchFamily="34" charset="-122"/>
              </a:rPr>
              <a:t>转换关系列表</a:t>
            </a:r>
          </a:p>
        </p:txBody>
      </p:sp>
      <p:sp>
        <p:nvSpPr>
          <p:cNvPr id="7" name="圆角矩形标注 6"/>
          <p:cNvSpPr/>
          <p:nvPr/>
        </p:nvSpPr>
        <p:spPr>
          <a:xfrm>
            <a:off x="5291956" y="3723878"/>
            <a:ext cx="1660276" cy="662110"/>
          </a:xfrm>
          <a:prstGeom prst="wedgeRoundRectCallout">
            <a:avLst>
              <a:gd name="adj1" fmla="val -22534"/>
              <a:gd name="adj2" fmla="val -87433"/>
              <a:gd name="adj3" fmla="val 16667"/>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b="1" dirty="0">
                <a:solidFill>
                  <a:srgbClr val="FF6600"/>
                </a:solidFill>
                <a:ea typeface="微软雅黑" pitchFamily="34" charset="-122"/>
              </a:rPr>
              <a:t>转换规则设置</a:t>
            </a:r>
          </a:p>
        </p:txBody>
      </p:sp>
    </p:spTree>
    <p:extLst>
      <p:ext uri="{BB962C8B-B14F-4D97-AF65-F5344CB8AC3E}">
        <p14:creationId xmlns:p14="http://schemas.microsoft.com/office/powerpoint/2010/main" val="209809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自动拆单、行合并</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843855"/>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a:solidFill>
                  <a:srgbClr val="000000"/>
                </a:solidFill>
                <a:latin typeface="微软雅黑" pitchFamily="34" charset="-122"/>
                <a:ea typeface="微软雅黑" pitchFamily="34" charset="-122"/>
              </a:rPr>
              <a:t>支持三种分组策略：一对一、多对一、按规则分组</a:t>
            </a:r>
            <a:r>
              <a:rPr lang="zh-CN" altLang="en-US" sz="1200" smtClean="0">
                <a:solidFill>
                  <a:srgbClr val="000000"/>
                </a:solidFill>
                <a:latin typeface="微软雅黑" pitchFamily="34" charset="-122"/>
                <a:ea typeface="微软雅黑" pitchFamily="34" charset="-122"/>
              </a:rPr>
              <a:t>合并</a:t>
            </a: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zh-CN" altLang="en-US" sz="120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a:solidFill>
                  <a:srgbClr val="000000"/>
                </a:solidFill>
                <a:latin typeface="微软雅黑" pitchFamily="34" charset="-122"/>
                <a:ea typeface="微软雅黑" pitchFamily="34" charset="-122"/>
              </a:rPr>
              <a:t>合并时数据处理规则来自字段映射关系中“转换处理”的设置。包括合计、平均值、计数、最大值、</a:t>
            </a:r>
            <a:r>
              <a:rPr lang="zh-CN" altLang="en-US" sz="1200" smtClean="0">
                <a:solidFill>
                  <a:srgbClr val="000000"/>
                </a:solidFill>
                <a:latin typeface="微软雅黑" pitchFamily="34" charset="-122"/>
                <a:ea typeface="微软雅黑" pitchFamily="34" charset="-122"/>
              </a:rPr>
              <a:t>最小值</a:t>
            </a: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a:latin typeface="微软雅黑" pitchFamily="34" charset="-122"/>
                <a:ea typeface="微软雅黑" pitchFamily="34" charset="-122"/>
              </a:rPr>
              <a:t>多张上游单据批量进行单据转换时，下游单据按照</a:t>
            </a:r>
            <a:r>
              <a:rPr lang="zh-CN" altLang="en-US" sz="1200" smtClean="0">
                <a:latin typeface="微软雅黑" pitchFamily="34" charset="-122"/>
                <a:ea typeface="微软雅黑" pitchFamily="34" charset="-122"/>
              </a:rPr>
              <a:t>规则自动拆分单据、合并分录行</a:t>
            </a: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graphicFrame>
        <p:nvGraphicFramePr>
          <p:cNvPr id="10" name="图示 9"/>
          <p:cNvGraphicFramePr/>
          <p:nvPr>
            <p:extLst>
              <p:ext uri="{D42A27DB-BD31-4B8C-83A1-F6EECF244321}">
                <p14:modId xmlns:p14="http://schemas.microsoft.com/office/powerpoint/2010/main" val="1554817358"/>
              </p:ext>
            </p:extLst>
          </p:nvPr>
        </p:nvGraphicFramePr>
        <p:xfrm>
          <a:off x="2735436" y="833809"/>
          <a:ext cx="5688632" cy="338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7"/>
          <p:cNvPicPr>
            <a:picLocks noChangeAspect="1" noChangeArrowheads="1"/>
          </p:cNvPicPr>
          <p:nvPr/>
        </p:nvPicPr>
        <p:blipFill>
          <a:blip r:embed="rId7"/>
          <a:srcRect/>
          <a:stretch>
            <a:fillRect/>
          </a:stretch>
        </p:blipFill>
        <p:spPr bwMode="auto">
          <a:xfrm>
            <a:off x="2627784" y="2322289"/>
            <a:ext cx="5940425" cy="2625725"/>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809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多种携带方式</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576090"/>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映射上游单据字段；</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映射上游单据基础资料字段的属性值；</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映射自定义</a:t>
            </a:r>
            <a:r>
              <a:rPr kumimoji="1" lang="zh-CN" altLang="en-US" sz="1200" smtClean="0">
                <a:solidFill>
                  <a:srgbClr val="000000"/>
                </a:solidFill>
                <a:latin typeface="微软雅黑" panose="020B0503020204020204" pitchFamily="34" charset="-122"/>
                <a:ea typeface="微软雅黑" panose="020B0503020204020204" pitchFamily="34" charset="-122"/>
              </a:rPr>
              <a:t>公式。</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a:solidFill>
                  <a:srgbClr val="000000"/>
                </a:solidFill>
                <a:latin typeface="微软雅黑" pitchFamily="34" charset="-122"/>
                <a:ea typeface="微软雅黑" pitchFamily="34" charset="-122"/>
              </a:rPr>
              <a:t>将上游单据的</a:t>
            </a:r>
            <a:r>
              <a:rPr lang="zh-CN" altLang="en-US" sz="1200" smtClean="0">
                <a:solidFill>
                  <a:srgbClr val="000000"/>
                </a:solidFill>
                <a:latin typeface="微软雅黑" pitchFamily="34" charset="-122"/>
                <a:ea typeface="微软雅黑" pitchFamily="34" charset="-122"/>
              </a:rPr>
              <a:t>字段、字段属性、字段计算结果携带</a:t>
            </a:r>
            <a:r>
              <a:rPr lang="zh-CN" altLang="en-US" sz="1200">
                <a:solidFill>
                  <a:srgbClr val="000000"/>
                </a:solidFill>
                <a:latin typeface="微软雅黑" pitchFamily="34" charset="-122"/>
                <a:ea typeface="微软雅黑" pitchFamily="34" charset="-122"/>
              </a:rPr>
              <a:t>到下游单据</a:t>
            </a: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图片 8" descr="字段映射关系-映射.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97696" y="844004"/>
            <a:ext cx="482441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圆角矩形标注 9"/>
          <p:cNvSpPr/>
          <p:nvPr/>
        </p:nvSpPr>
        <p:spPr>
          <a:xfrm>
            <a:off x="6725121" y="2931567"/>
            <a:ext cx="2124075" cy="1081087"/>
          </a:xfrm>
          <a:prstGeom prst="wedgeRoundRectCallout">
            <a:avLst>
              <a:gd name="adj1" fmla="val -22534"/>
              <a:gd name="adj2" fmla="val -87433"/>
              <a:gd name="adj3" fmla="val 16667"/>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b="1" dirty="0">
                <a:solidFill>
                  <a:srgbClr val="FF6600"/>
                </a:solidFill>
                <a:ea typeface="微软雅黑" pitchFamily="34" charset="-122"/>
              </a:rPr>
              <a:t>弹出窗口选择映射字段，作为携带数据来源</a:t>
            </a:r>
          </a:p>
        </p:txBody>
      </p:sp>
      <p:pic>
        <p:nvPicPr>
          <p:cNvPr id="11" name="图片 10" descr="字段映射关系-公式.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699542"/>
            <a:ext cx="6221412"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圆角矩形标注 11"/>
          <p:cNvSpPr/>
          <p:nvPr/>
        </p:nvSpPr>
        <p:spPr>
          <a:xfrm>
            <a:off x="6005984" y="3723729"/>
            <a:ext cx="2016125" cy="936625"/>
          </a:xfrm>
          <a:prstGeom prst="wedgeRoundRectCallout">
            <a:avLst>
              <a:gd name="adj1" fmla="val -22534"/>
              <a:gd name="adj2" fmla="val -87433"/>
              <a:gd name="adj3" fmla="val 16667"/>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b="1" dirty="0">
                <a:solidFill>
                  <a:srgbClr val="FF6600"/>
                </a:solidFill>
                <a:ea typeface="微软雅黑" pitchFamily="34" charset="-122"/>
              </a:rPr>
              <a:t>使用自定义公式映射，且可以映射常量。</a:t>
            </a:r>
          </a:p>
        </p:txBody>
      </p:sp>
    </p:spTree>
    <p:extLst>
      <p:ext uri="{BB962C8B-B14F-4D97-AF65-F5344CB8AC3E}">
        <p14:creationId xmlns:p14="http://schemas.microsoft.com/office/powerpoint/2010/main" val="325614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灵活筛选数据</a:t>
            </a:r>
            <a:endParaRPr lang="zh-CN" altLang="en-US" dirty="0">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742289"/>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过滤条件支持字段与字段值比较、字段与字段比较。</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自定义不满足选单条件策略的提示信息。</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智能分析携带失败原因。。</a:t>
            </a:r>
          </a:p>
          <a:p>
            <a:pPr defTabSz="2044700">
              <a:lnSpc>
                <a:spcPct val="90000"/>
              </a:lnSpc>
              <a:spcAft>
                <a:spcPct val="35000"/>
              </a:spcAft>
            </a:pPr>
            <a:r>
              <a:rPr kumimoji="1" lang="zh-CN" altLang="en-US" sz="1200" b="1" smtClean="0">
                <a:solidFill>
                  <a:srgbClr val="000000"/>
                </a:solidFill>
                <a:latin typeface="微软雅黑" panose="020B0503020204020204" pitchFamily="34" charset="-122"/>
                <a:ea typeface="微软雅黑" panose="020B0503020204020204" pitchFamily="34" charset="-122"/>
              </a:rPr>
              <a:t>业务</a:t>
            </a:r>
            <a:r>
              <a:rPr kumimoji="1" lang="zh-CN" altLang="en-US" sz="1200" b="1" dirty="0" smtClean="0">
                <a:solidFill>
                  <a:srgbClr val="000000"/>
                </a:solidFill>
                <a:latin typeface="微软雅黑" panose="020B0503020204020204" pitchFamily="34" charset="-122"/>
                <a:ea typeface="微软雅黑" panose="020B0503020204020204" pitchFamily="34" charset="-122"/>
              </a:rPr>
              <a:t>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从客户批量选择的大量数据中，只将符合业务要求的数据携带生成下游单据。</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图片 8" descr="选单条件策略.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987896"/>
            <a:ext cx="625316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圆角矩形标注 9"/>
          <p:cNvSpPr/>
          <p:nvPr/>
        </p:nvSpPr>
        <p:spPr>
          <a:xfrm>
            <a:off x="4956646" y="3508846"/>
            <a:ext cx="2665413" cy="1366838"/>
          </a:xfrm>
          <a:prstGeom prst="wedgeRoundRectCallout">
            <a:avLst>
              <a:gd name="adj1" fmla="val -22228"/>
              <a:gd name="adj2" fmla="val -80418"/>
              <a:gd name="adj3" fmla="val 16667"/>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b="1" dirty="0">
                <a:solidFill>
                  <a:srgbClr val="FF6600"/>
                </a:solidFill>
                <a:ea typeface="微软雅黑" pitchFamily="34" charset="-122"/>
              </a:rPr>
              <a:t>转换时只携带符合条件的数据</a:t>
            </a:r>
          </a:p>
        </p:txBody>
      </p:sp>
      <p:pic>
        <p:nvPicPr>
          <p:cNvPr id="11" name="图片 10" descr="选单条件策略.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987896"/>
            <a:ext cx="625316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2653184" y="627534"/>
            <a:ext cx="6227762" cy="4465637"/>
          </a:xfrm>
          <a:prstGeom prst="rect">
            <a:avLst/>
          </a:prstGeom>
          <a:gradFill>
            <a:gsLst>
              <a:gs pos="0">
                <a:srgbClr val="8488C4"/>
              </a:gs>
              <a:gs pos="53000">
                <a:srgbClr val="D4DEFF"/>
              </a:gs>
              <a:gs pos="83000">
                <a:srgbClr val="D4DEFF"/>
              </a:gs>
              <a:gs pos="100000">
                <a:srgbClr val="96AB94"/>
              </a:gs>
            </a:gsLst>
            <a:lin ang="16200000" scaled="0"/>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ea typeface="微软雅黑" pitchFamily="34" charset="-122"/>
            </a:endParaRPr>
          </a:p>
        </p:txBody>
      </p:sp>
      <p:graphicFrame>
        <p:nvGraphicFramePr>
          <p:cNvPr id="13" name="表格 12"/>
          <p:cNvGraphicFramePr>
            <a:graphicFrameLocks noGrp="1"/>
          </p:cNvGraphicFramePr>
          <p:nvPr>
            <p:extLst>
              <p:ext uri="{D42A27DB-BD31-4B8C-83A1-F6EECF244321}">
                <p14:modId xmlns:p14="http://schemas.microsoft.com/office/powerpoint/2010/main" val="3139877384"/>
              </p:ext>
            </p:extLst>
          </p:nvPr>
        </p:nvGraphicFramePr>
        <p:xfrm>
          <a:off x="2724621" y="771996"/>
          <a:ext cx="6078538" cy="1533524"/>
        </p:xfrm>
        <a:graphic>
          <a:graphicData uri="http://schemas.openxmlformats.org/drawingml/2006/table">
            <a:tbl>
              <a:tblPr firstRow="1" bandRow="1">
                <a:tableStyleId>{5C22544A-7EE6-4342-B048-85BDC9FD1C3A}</a:tableStyleId>
              </a:tblPr>
              <a:tblGrid>
                <a:gridCol w="1519635"/>
                <a:gridCol w="1519635"/>
                <a:gridCol w="1313264"/>
                <a:gridCol w="1726004"/>
              </a:tblGrid>
              <a:tr h="383381">
                <a:tc>
                  <a:txBody>
                    <a:bodyPr/>
                    <a:lstStyle/>
                    <a:p>
                      <a:pPr algn="ctr"/>
                      <a:r>
                        <a:rPr lang="zh-CN" altLang="en-US" sz="1800" dirty="0" smtClean="0">
                          <a:solidFill>
                            <a:schemeClr val="tx1"/>
                          </a:solidFill>
                          <a:ea typeface="微软雅黑" pitchFamily="34" charset="-122"/>
                        </a:rPr>
                        <a:t>单据编号</a:t>
                      </a:r>
                      <a:endParaRPr lang="zh-CN" altLang="en-US" sz="1800" dirty="0">
                        <a:solidFill>
                          <a:schemeClr val="tx1"/>
                        </a:solidFill>
                        <a:ea typeface="微软雅黑" pitchFamily="34" charset="-122"/>
                      </a:endParaRPr>
                    </a:p>
                  </a:txBody>
                  <a:tcPr marL="91446" marR="91446" marT="45741" marB="45741">
                    <a:solidFill>
                      <a:schemeClr val="accent1">
                        <a:lumMod val="60000"/>
                        <a:lumOff val="40000"/>
                      </a:schemeClr>
                    </a:solidFill>
                  </a:tcPr>
                </a:tc>
                <a:tc>
                  <a:txBody>
                    <a:bodyPr/>
                    <a:lstStyle/>
                    <a:p>
                      <a:pPr algn="ctr"/>
                      <a:r>
                        <a:rPr lang="zh-CN" altLang="en-US" sz="1800" dirty="0" smtClean="0">
                          <a:solidFill>
                            <a:schemeClr val="bg1"/>
                          </a:solidFill>
                          <a:ea typeface="微软雅黑" pitchFamily="34" charset="-122"/>
                        </a:rPr>
                        <a:t>物料</a:t>
                      </a:r>
                      <a:endParaRPr lang="zh-CN" altLang="en-US" sz="1800" dirty="0">
                        <a:solidFill>
                          <a:schemeClr val="bg1"/>
                        </a:solidFill>
                        <a:ea typeface="微软雅黑" pitchFamily="34" charset="-122"/>
                      </a:endParaRPr>
                    </a:p>
                  </a:txBody>
                  <a:tcPr marL="91446" marR="91446" marT="45741" marB="45741">
                    <a:solidFill>
                      <a:schemeClr val="accent1">
                        <a:lumMod val="60000"/>
                        <a:lumOff val="4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CN" altLang="en-US" sz="1800" dirty="0" smtClean="0">
                          <a:ea typeface="微软雅黑" pitchFamily="34" charset="-122"/>
                        </a:rPr>
                        <a:t>采购数量</a:t>
                      </a:r>
                    </a:p>
                  </a:txBody>
                  <a:tcPr marL="91446" marR="91446" marT="45741" marB="45741">
                    <a:solidFill>
                      <a:schemeClr val="accent1">
                        <a:lumMod val="60000"/>
                        <a:lumOff val="4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CN" altLang="en-US" sz="1800" dirty="0" smtClean="0">
                          <a:ea typeface="微软雅黑" pitchFamily="34" charset="-122"/>
                        </a:rPr>
                        <a:t>业务状态</a:t>
                      </a:r>
                    </a:p>
                  </a:txBody>
                  <a:tcPr marL="91446" marR="91446" marT="45741" marB="45741">
                    <a:solidFill>
                      <a:schemeClr val="accent1">
                        <a:lumMod val="60000"/>
                        <a:lumOff val="40000"/>
                      </a:schemeClr>
                    </a:solidFill>
                  </a:tcPr>
                </a:tc>
              </a:tr>
              <a:tr h="383381">
                <a:tc>
                  <a:txBody>
                    <a:bodyPr/>
                    <a:lstStyle/>
                    <a:p>
                      <a:r>
                        <a:rPr lang="en-US" altLang="zh-CN" sz="1800" dirty="0" smtClean="0">
                          <a:ea typeface="微软雅黑" pitchFamily="34" charset="-122"/>
                        </a:rPr>
                        <a:t>A01</a:t>
                      </a:r>
                      <a:endParaRPr lang="zh-CN" altLang="en-US" sz="1800" dirty="0">
                        <a:ea typeface="微软雅黑" pitchFamily="34" charset="-122"/>
                      </a:endParaRPr>
                    </a:p>
                  </a:txBody>
                  <a:tcPr marL="91446" marR="91446" marT="45741" marB="45741"/>
                </a:tc>
                <a:tc>
                  <a:txBody>
                    <a:bodyPr/>
                    <a:lstStyle/>
                    <a:p>
                      <a:r>
                        <a:rPr lang="zh-CN" altLang="en-US" sz="1800" dirty="0" smtClean="0">
                          <a:ea typeface="微软雅黑" pitchFamily="34" charset="-122"/>
                        </a:rPr>
                        <a:t>手机</a:t>
                      </a:r>
                      <a:endParaRPr lang="zh-CN" altLang="en-US" sz="1800" dirty="0">
                        <a:ea typeface="微软雅黑" pitchFamily="34" charset="-122"/>
                      </a:endParaRPr>
                    </a:p>
                  </a:txBody>
                  <a:tcPr marL="91446" marR="91446" marT="45741" marB="45741"/>
                </a:tc>
                <a:tc>
                  <a:txBody>
                    <a:bodyPr/>
                    <a:lstStyle/>
                    <a:p>
                      <a:r>
                        <a:rPr lang="en-US" altLang="zh-CN" sz="1800" dirty="0" smtClean="0">
                          <a:ea typeface="微软雅黑" pitchFamily="34" charset="-122"/>
                        </a:rPr>
                        <a:t>100</a:t>
                      </a:r>
                      <a:endParaRPr lang="zh-CN" altLang="en-US" sz="1800" dirty="0">
                        <a:ea typeface="微软雅黑" pitchFamily="34" charset="-122"/>
                      </a:endParaRPr>
                    </a:p>
                  </a:txBody>
                  <a:tcPr marL="91446" marR="91446" marT="45741" marB="45741"/>
                </a:tc>
                <a:tc>
                  <a:txBody>
                    <a:bodyPr/>
                    <a:lstStyle/>
                    <a:p>
                      <a:r>
                        <a:rPr lang="zh-CN" altLang="en-US" sz="1800" dirty="0" smtClean="0">
                          <a:ea typeface="微软雅黑" pitchFamily="34" charset="-122"/>
                        </a:rPr>
                        <a:t>已关闭</a:t>
                      </a:r>
                      <a:endParaRPr lang="zh-CN" altLang="en-US" sz="1800" dirty="0">
                        <a:ea typeface="微软雅黑" pitchFamily="34" charset="-122"/>
                      </a:endParaRPr>
                    </a:p>
                  </a:txBody>
                  <a:tcPr marL="91446" marR="91446" marT="45741" marB="45741"/>
                </a:tc>
              </a:tr>
              <a:tr h="383381">
                <a:tc>
                  <a:txBody>
                    <a:bodyPr/>
                    <a:lstStyle/>
                    <a:p>
                      <a:endParaRPr lang="zh-CN" altLang="en-US" sz="1800" dirty="0">
                        <a:ea typeface="微软雅黑" pitchFamily="34" charset="-122"/>
                      </a:endParaRPr>
                    </a:p>
                  </a:txBody>
                  <a:tcPr marL="91446" marR="91446" marT="45741" marB="45741"/>
                </a:tc>
                <a:tc>
                  <a:txBody>
                    <a:bodyPr/>
                    <a:lstStyle/>
                    <a:p>
                      <a:r>
                        <a:rPr lang="zh-CN" altLang="en-US" sz="1800" dirty="0" smtClean="0">
                          <a:ea typeface="微软雅黑" pitchFamily="34" charset="-122"/>
                        </a:rPr>
                        <a:t>电脑</a:t>
                      </a:r>
                      <a:endParaRPr lang="zh-CN" altLang="en-US" sz="1800" dirty="0">
                        <a:ea typeface="微软雅黑" pitchFamily="34" charset="-122"/>
                      </a:endParaRPr>
                    </a:p>
                  </a:txBody>
                  <a:tcPr marL="91446" marR="91446" marT="45741" marB="45741"/>
                </a:tc>
                <a:tc>
                  <a:txBody>
                    <a:bodyPr/>
                    <a:lstStyle/>
                    <a:p>
                      <a:r>
                        <a:rPr lang="en-US" altLang="zh-CN" sz="1800" dirty="0" smtClean="0">
                          <a:ea typeface="微软雅黑" pitchFamily="34" charset="-122"/>
                        </a:rPr>
                        <a:t>200</a:t>
                      </a:r>
                      <a:endParaRPr lang="zh-CN" altLang="en-US" sz="1800" dirty="0">
                        <a:ea typeface="微软雅黑" pitchFamily="34" charset="-122"/>
                      </a:endParaRPr>
                    </a:p>
                  </a:txBody>
                  <a:tcPr marL="91446" marR="91446" marT="45741" marB="45741"/>
                </a:tc>
                <a:tc>
                  <a:txBody>
                    <a:bodyPr/>
                    <a:lstStyle/>
                    <a:p>
                      <a:r>
                        <a:rPr lang="zh-CN" altLang="en-US" sz="1800" dirty="0" smtClean="0">
                          <a:ea typeface="微软雅黑" pitchFamily="34" charset="-122"/>
                        </a:rPr>
                        <a:t>已关闭</a:t>
                      </a:r>
                      <a:endParaRPr lang="zh-CN" altLang="en-US" sz="1800" dirty="0">
                        <a:ea typeface="微软雅黑" pitchFamily="34" charset="-122"/>
                      </a:endParaRPr>
                    </a:p>
                  </a:txBody>
                  <a:tcPr marL="91446" marR="91446" marT="45741" marB="45741"/>
                </a:tc>
              </a:tr>
              <a:tr h="383381">
                <a:tc>
                  <a:txBody>
                    <a:bodyPr/>
                    <a:lstStyle/>
                    <a:p>
                      <a:endParaRPr lang="zh-CN" altLang="en-US" sz="1800" dirty="0">
                        <a:ea typeface="微软雅黑" pitchFamily="34" charset="-122"/>
                      </a:endParaRPr>
                    </a:p>
                  </a:txBody>
                  <a:tcPr marL="91446" marR="91446" marT="45741" marB="45741"/>
                </a:tc>
                <a:tc>
                  <a:txBody>
                    <a:bodyPr/>
                    <a:lstStyle/>
                    <a:p>
                      <a:r>
                        <a:rPr lang="zh-CN" altLang="en-US" sz="1800" dirty="0" smtClean="0">
                          <a:ea typeface="微软雅黑" pitchFamily="34" charset="-122"/>
                        </a:rPr>
                        <a:t>相机</a:t>
                      </a:r>
                      <a:endParaRPr lang="zh-CN" altLang="en-US" sz="1800" dirty="0">
                        <a:ea typeface="微软雅黑" pitchFamily="34" charset="-122"/>
                      </a:endParaRPr>
                    </a:p>
                  </a:txBody>
                  <a:tcPr marL="91446" marR="91446" marT="45741" marB="45741"/>
                </a:tc>
                <a:tc>
                  <a:txBody>
                    <a:bodyPr/>
                    <a:lstStyle/>
                    <a:p>
                      <a:r>
                        <a:rPr lang="en-US" altLang="zh-CN" sz="1800" dirty="0" smtClean="0">
                          <a:ea typeface="微软雅黑" pitchFamily="34" charset="-122"/>
                        </a:rPr>
                        <a:t>300</a:t>
                      </a:r>
                      <a:endParaRPr lang="zh-CN" altLang="en-US" sz="1800" dirty="0">
                        <a:ea typeface="微软雅黑" pitchFamily="34" charset="-122"/>
                      </a:endParaRPr>
                    </a:p>
                  </a:txBody>
                  <a:tcPr marL="91446" marR="91446" marT="45741" marB="45741"/>
                </a:tc>
                <a:tc>
                  <a:txBody>
                    <a:bodyPr/>
                    <a:lstStyle/>
                    <a:p>
                      <a:r>
                        <a:rPr lang="zh-CN" altLang="en-US" sz="1800" dirty="0" smtClean="0">
                          <a:ea typeface="微软雅黑" pitchFamily="34" charset="-122"/>
                        </a:rPr>
                        <a:t>正常</a:t>
                      </a:r>
                      <a:endParaRPr lang="zh-CN" altLang="en-US" sz="1800" dirty="0">
                        <a:ea typeface="微软雅黑" pitchFamily="34" charset="-122"/>
                      </a:endParaRPr>
                    </a:p>
                  </a:txBody>
                  <a:tcPr marL="91446" marR="91446" marT="45741" marB="45741"/>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767208714"/>
              </p:ext>
            </p:extLst>
          </p:nvPr>
        </p:nvGraphicFramePr>
        <p:xfrm>
          <a:off x="2724621" y="3580284"/>
          <a:ext cx="6078538" cy="798512"/>
        </p:xfrm>
        <a:graphic>
          <a:graphicData uri="http://schemas.openxmlformats.org/drawingml/2006/table">
            <a:tbl>
              <a:tblPr firstRow="1" bandRow="1">
                <a:tableStyleId>{5C22544A-7EE6-4342-B048-85BDC9FD1C3A}</a:tableStyleId>
              </a:tblPr>
              <a:tblGrid>
                <a:gridCol w="1519635"/>
                <a:gridCol w="1519635"/>
                <a:gridCol w="1313264"/>
                <a:gridCol w="1726004"/>
              </a:tblGrid>
              <a:tr h="415686">
                <a:tc>
                  <a:txBody>
                    <a:bodyPr/>
                    <a:lstStyle/>
                    <a:p>
                      <a:pPr algn="ctr"/>
                      <a:r>
                        <a:rPr lang="zh-CN" altLang="en-US" sz="1800" dirty="0" smtClean="0">
                          <a:solidFill>
                            <a:schemeClr val="tx1"/>
                          </a:solidFill>
                          <a:ea typeface="微软雅黑" pitchFamily="34" charset="-122"/>
                        </a:rPr>
                        <a:t>单据编号</a:t>
                      </a:r>
                      <a:endParaRPr lang="zh-CN" altLang="en-US" sz="1800" dirty="0">
                        <a:solidFill>
                          <a:schemeClr val="tx1"/>
                        </a:solidFill>
                        <a:ea typeface="微软雅黑" pitchFamily="34" charset="-122"/>
                      </a:endParaRPr>
                    </a:p>
                  </a:txBody>
                  <a:tcPr marL="91446" marR="91446" marT="45675" marB="45675">
                    <a:solidFill>
                      <a:schemeClr val="accent1">
                        <a:lumMod val="60000"/>
                        <a:lumOff val="40000"/>
                      </a:schemeClr>
                    </a:solidFill>
                  </a:tcPr>
                </a:tc>
                <a:tc>
                  <a:txBody>
                    <a:bodyPr/>
                    <a:lstStyle/>
                    <a:p>
                      <a:pPr algn="ctr"/>
                      <a:r>
                        <a:rPr lang="zh-CN" altLang="en-US" sz="1800" dirty="0" smtClean="0">
                          <a:solidFill>
                            <a:schemeClr val="bg1"/>
                          </a:solidFill>
                          <a:ea typeface="微软雅黑" pitchFamily="34" charset="-122"/>
                        </a:rPr>
                        <a:t>物料</a:t>
                      </a:r>
                      <a:endParaRPr lang="zh-CN" altLang="en-US" sz="1800" dirty="0">
                        <a:solidFill>
                          <a:schemeClr val="bg1"/>
                        </a:solidFill>
                        <a:ea typeface="微软雅黑" pitchFamily="34" charset="-122"/>
                      </a:endParaRPr>
                    </a:p>
                  </a:txBody>
                  <a:tcPr marL="91446" marR="91446" marT="45675" marB="45675">
                    <a:solidFill>
                      <a:schemeClr val="accent1">
                        <a:lumMod val="60000"/>
                        <a:lumOff val="4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CN" altLang="en-US" sz="1800" dirty="0" smtClean="0">
                          <a:ea typeface="微软雅黑" pitchFamily="34" charset="-122"/>
                        </a:rPr>
                        <a:t>入库数量</a:t>
                      </a:r>
                    </a:p>
                  </a:txBody>
                  <a:tcPr marL="91446" marR="91446" marT="45675" marB="45675">
                    <a:solidFill>
                      <a:schemeClr val="accent1">
                        <a:lumMod val="60000"/>
                        <a:lumOff val="4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sz="1800" dirty="0" smtClean="0">
                        <a:ea typeface="微软雅黑" pitchFamily="34" charset="-122"/>
                      </a:endParaRPr>
                    </a:p>
                  </a:txBody>
                  <a:tcPr marL="91446" marR="91446" marT="45675" marB="45675">
                    <a:solidFill>
                      <a:schemeClr val="accent1">
                        <a:lumMod val="60000"/>
                        <a:lumOff val="40000"/>
                      </a:schemeClr>
                    </a:solidFill>
                  </a:tcPr>
                </a:tc>
              </a:tr>
              <a:tr h="382826">
                <a:tc>
                  <a:txBody>
                    <a:bodyPr/>
                    <a:lstStyle/>
                    <a:p>
                      <a:r>
                        <a:rPr lang="en-US" altLang="zh-CN" sz="1800" dirty="0" smtClean="0">
                          <a:ea typeface="微软雅黑" pitchFamily="34" charset="-122"/>
                        </a:rPr>
                        <a:t>B01</a:t>
                      </a:r>
                      <a:endParaRPr lang="zh-CN" altLang="en-US" sz="1800" dirty="0">
                        <a:ea typeface="微软雅黑" pitchFamily="34" charset="-122"/>
                      </a:endParaRPr>
                    </a:p>
                  </a:txBody>
                  <a:tcPr marL="91446" marR="91446" marT="45675" marB="45675"/>
                </a:tc>
                <a:tc>
                  <a:txBody>
                    <a:bodyPr/>
                    <a:lstStyle/>
                    <a:p>
                      <a:r>
                        <a:rPr lang="zh-CN" altLang="en-US" sz="1800" dirty="0" smtClean="0">
                          <a:ea typeface="微软雅黑" pitchFamily="34" charset="-122"/>
                        </a:rPr>
                        <a:t>相机</a:t>
                      </a:r>
                      <a:endParaRPr lang="zh-CN" altLang="en-US" sz="1800" dirty="0">
                        <a:ea typeface="微软雅黑" pitchFamily="34" charset="-122"/>
                      </a:endParaRPr>
                    </a:p>
                  </a:txBody>
                  <a:tcPr marL="91446" marR="91446" marT="45675" marB="45675"/>
                </a:tc>
                <a:tc>
                  <a:txBody>
                    <a:bodyPr/>
                    <a:lstStyle/>
                    <a:p>
                      <a:r>
                        <a:rPr lang="en-US" altLang="zh-CN" sz="1800" dirty="0" smtClean="0">
                          <a:ea typeface="微软雅黑" pitchFamily="34" charset="-122"/>
                        </a:rPr>
                        <a:t>300</a:t>
                      </a:r>
                      <a:endParaRPr lang="zh-CN" altLang="en-US" sz="1800" dirty="0">
                        <a:ea typeface="微软雅黑" pitchFamily="34" charset="-122"/>
                      </a:endParaRPr>
                    </a:p>
                  </a:txBody>
                  <a:tcPr marL="91446" marR="91446" marT="45675" marB="45675"/>
                </a:tc>
                <a:tc>
                  <a:txBody>
                    <a:bodyPr/>
                    <a:lstStyle/>
                    <a:p>
                      <a:endParaRPr lang="zh-CN" altLang="en-US" sz="1800" dirty="0">
                        <a:ea typeface="微软雅黑" pitchFamily="34" charset="-122"/>
                      </a:endParaRPr>
                    </a:p>
                  </a:txBody>
                  <a:tcPr marL="91446" marR="91446" marT="45675" marB="45675"/>
                </a:tc>
              </a:tr>
            </a:tbl>
          </a:graphicData>
        </a:graphic>
      </p:graphicFrame>
      <p:sp>
        <p:nvSpPr>
          <p:cNvPr id="15" name="下箭头 14"/>
          <p:cNvSpPr/>
          <p:nvPr/>
        </p:nvSpPr>
        <p:spPr>
          <a:xfrm>
            <a:off x="5532909" y="2427759"/>
            <a:ext cx="525462" cy="1039812"/>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ea typeface="微软雅黑" pitchFamily="34" charset="-122"/>
            </a:endParaRPr>
          </a:p>
        </p:txBody>
      </p:sp>
      <p:sp>
        <p:nvSpPr>
          <p:cNvPr id="16" name="TextBox 15"/>
          <p:cNvSpPr txBox="1">
            <a:spLocks noChangeArrowheads="1"/>
          </p:cNvSpPr>
          <p:nvPr/>
        </p:nvSpPr>
        <p:spPr bwMode="auto">
          <a:xfrm>
            <a:off x="5964709" y="2572221"/>
            <a:ext cx="1944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lang="zh-CN" altLang="en-US" sz="1800" b="1">
                <a:latin typeface="微软雅黑" pitchFamily="34" charset="-122"/>
                <a:ea typeface="微软雅黑" pitchFamily="34" charset="-122"/>
              </a:rPr>
              <a:t>选单条件策略：</a:t>
            </a:r>
            <a:endParaRPr lang="en-US" altLang="zh-CN" sz="1800" b="1">
              <a:latin typeface="微软雅黑" pitchFamily="34" charset="-122"/>
              <a:ea typeface="微软雅黑" pitchFamily="34" charset="-122"/>
            </a:endParaRPr>
          </a:p>
          <a:p>
            <a:pPr eaLnBrk="1" hangingPunct="1"/>
            <a:r>
              <a:rPr lang="zh-CN" altLang="en-US" sz="1800" b="1">
                <a:latin typeface="微软雅黑" pitchFamily="34" charset="-122"/>
                <a:ea typeface="微软雅黑" pitchFamily="34" charset="-122"/>
              </a:rPr>
              <a:t>业务状态</a:t>
            </a:r>
            <a:r>
              <a:rPr lang="en-US" altLang="zh-CN" sz="1800" b="1">
                <a:latin typeface="微软雅黑" pitchFamily="34" charset="-122"/>
                <a:ea typeface="微软雅黑" pitchFamily="34" charset="-122"/>
              </a:rPr>
              <a:t>=</a:t>
            </a:r>
            <a:r>
              <a:rPr lang="zh-CN" altLang="en-US" sz="1800" b="1">
                <a:latin typeface="微软雅黑" pitchFamily="34" charset="-122"/>
                <a:ea typeface="微软雅黑" pitchFamily="34" charset="-122"/>
              </a:rPr>
              <a:t>正常</a:t>
            </a:r>
          </a:p>
        </p:txBody>
      </p:sp>
      <p:pic>
        <p:nvPicPr>
          <p:cNvPr id="17" name="Picture 65"/>
          <p:cNvPicPr>
            <a:picLocks noChangeAspect="1" noChangeArrowheads="1"/>
          </p:cNvPicPr>
          <p:nvPr/>
        </p:nvPicPr>
        <p:blipFill>
          <a:blip r:embed="rId3"/>
          <a:srcRect/>
          <a:stretch>
            <a:fillRect/>
          </a:stretch>
        </p:blipFill>
        <p:spPr bwMode="auto">
          <a:xfrm>
            <a:off x="2654771" y="648171"/>
            <a:ext cx="6227763" cy="3846513"/>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614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表单服务策略</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908489"/>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多个表单服务按前后顺序依次执行。</a:t>
            </a: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预设表</a:t>
            </a:r>
            <a:r>
              <a:rPr kumimoji="1" lang="zh-CN" altLang="en-US" sz="1200">
                <a:solidFill>
                  <a:srgbClr val="000000"/>
                </a:solidFill>
                <a:latin typeface="微软雅黑" panose="020B0503020204020204" pitchFamily="34" charset="-122"/>
                <a:ea typeface="微软雅黑" panose="020B0503020204020204" pitchFamily="34" charset="-122"/>
              </a:rPr>
              <a:t>单服务</a:t>
            </a:r>
            <a:r>
              <a:rPr kumimoji="1" lang="zh-CN" altLang="en-US" sz="1200" smtClean="0">
                <a:solidFill>
                  <a:srgbClr val="000000"/>
                </a:solidFill>
                <a:latin typeface="微软雅黑" panose="020B0503020204020204" pitchFamily="34" charset="-122"/>
                <a:ea typeface="微软雅黑" panose="020B0503020204020204" pitchFamily="34" charset="-122"/>
              </a:rPr>
              <a:t>可直接扩展</a:t>
            </a:r>
            <a:r>
              <a:rPr kumimoji="1" lang="zh-CN" altLang="en-US" sz="1200">
                <a:solidFill>
                  <a:srgbClr val="000000"/>
                </a:solidFill>
                <a:latin typeface="微软雅黑" panose="020B0503020204020204" pitchFamily="34" charset="-122"/>
                <a:ea typeface="微软雅黑" panose="020B0503020204020204" pitchFamily="34" charset="-122"/>
              </a:rPr>
              <a:t>。</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表单服务使用前提条件控制执行</a:t>
            </a:r>
            <a:r>
              <a:rPr kumimoji="1" lang="zh-CN" altLang="en-US" sz="1200" smtClean="0">
                <a:solidFill>
                  <a:srgbClr val="000000"/>
                </a:solidFill>
                <a:latin typeface="微软雅黑" panose="020B0503020204020204" pitchFamily="34" charset="-122"/>
                <a:ea typeface="微软雅黑" panose="020B0503020204020204" pitchFamily="34" charset="-122"/>
              </a:rPr>
              <a:t>时机。</a:t>
            </a:r>
            <a:endParaRPr kumimoji="1" lang="zh-CN" altLang="en-US" sz="120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smtClean="0">
                <a:solidFill>
                  <a:srgbClr val="000000"/>
                </a:solidFill>
                <a:latin typeface="微软雅黑" panose="020B0503020204020204" pitchFamily="34" charset="-122"/>
                <a:ea typeface="微软雅黑" panose="020B0503020204020204" pitchFamily="34" charset="-122"/>
              </a:rPr>
              <a:t>业务</a:t>
            </a:r>
            <a:r>
              <a:rPr kumimoji="1" lang="zh-CN" altLang="en-US" sz="1200" b="1" dirty="0" smtClean="0">
                <a:solidFill>
                  <a:srgbClr val="000000"/>
                </a:solidFill>
                <a:latin typeface="微软雅黑" panose="020B0503020204020204" pitchFamily="34" charset="-122"/>
                <a:ea typeface="微软雅黑" panose="020B0503020204020204" pitchFamily="34" charset="-122"/>
              </a:rPr>
              <a:t>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通过配置表单</a:t>
            </a:r>
            <a:r>
              <a:rPr kumimoji="1" lang="zh-CN" altLang="en-US" sz="1200" smtClean="0">
                <a:solidFill>
                  <a:srgbClr val="000000"/>
                </a:solidFill>
                <a:latin typeface="微软雅黑" panose="020B0503020204020204" pitchFamily="34" charset="-122"/>
                <a:ea typeface="微软雅黑" panose="020B0503020204020204" pitchFamily="34" charset="-122"/>
              </a:rPr>
              <a:t>服务可以基于携带下来的数据，继续进行值更新计算、缺省值指定等数据处理。</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图片 8" descr="表单服务策略.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0496" y="915317"/>
            <a:ext cx="58277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圆角矩形标注 9"/>
          <p:cNvSpPr/>
          <p:nvPr/>
        </p:nvSpPr>
        <p:spPr>
          <a:xfrm>
            <a:off x="5477346" y="3723605"/>
            <a:ext cx="2124075" cy="1079500"/>
          </a:xfrm>
          <a:prstGeom prst="wedgeRoundRectCallout">
            <a:avLst>
              <a:gd name="adj1" fmla="val -22534"/>
              <a:gd name="adj2" fmla="val -87433"/>
              <a:gd name="adj3" fmla="val 16667"/>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b="1" dirty="0">
                <a:solidFill>
                  <a:srgbClr val="FF6600"/>
                </a:solidFill>
                <a:ea typeface="微软雅黑" pitchFamily="34" charset="-122"/>
              </a:rPr>
              <a:t>例如，依据转换后数据自动计算折扣额、净价等</a:t>
            </a:r>
          </a:p>
        </p:txBody>
      </p:sp>
      <p:pic>
        <p:nvPicPr>
          <p:cNvPr id="11"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705767"/>
            <a:ext cx="6269037" cy="438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614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灵活的扩展管理</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908489"/>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不同开发商的开发内容相互隔离。</a:t>
            </a:r>
            <a:endParaRPr kumimoji="1" lang="zh-CN" altLang="en-US" sz="120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查看扩展内容。</a:t>
            </a:r>
            <a:endParaRPr kumimoji="1" lang="zh-CN" altLang="en-US" sz="120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删除扩展包，切换到预设状态。</a:t>
            </a:r>
            <a:endParaRPr kumimoji="1" lang="zh-CN" altLang="en-US" sz="120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smtClean="0">
                <a:solidFill>
                  <a:srgbClr val="000000"/>
                </a:solidFill>
                <a:latin typeface="微软雅黑" panose="020B0503020204020204" pitchFamily="34" charset="-122"/>
                <a:ea typeface="微软雅黑" panose="020B0503020204020204" pitchFamily="34" charset="-122"/>
              </a:rPr>
              <a:t>业务</a:t>
            </a:r>
            <a:r>
              <a:rPr kumimoji="1" lang="zh-CN" altLang="en-US" sz="1200" b="1" dirty="0" smtClean="0">
                <a:solidFill>
                  <a:srgbClr val="000000"/>
                </a:solidFill>
                <a:latin typeface="微软雅黑" panose="020B0503020204020204" pitchFamily="34" charset="-122"/>
                <a:ea typeface="微软雅黑" panose="020B0503020204020204" pitchFamily="34" charset="-122"/>
              </a:rPr>
              <a:t>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预置单据转换规则可以直接修改进行自定义，未来版本中预置规则升级，用户可以实现平滑</a:t>
            </a:r>
            <a:r>
              <a:rPr kumimoji="1" lang="zh-CN" altLang="en-US" sz="1200" smtClean="0">
                <a:solidFill>
                  <a:srgbClr val="000000"/>
                </a:solidFill>
                <a:latin typeface="微软雅黑" panose="020B0503020204020204" pitchFamily="34" charset="-122"/>
                <a:ea typeface="微软雅黑" panose="020B0503020204020204" pitchFamily="34" charset="-122"/>
              </a:rPr>
              <a:t>升级。</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0" name="Picture 17"/>
          <p:cNvPicPr>
            <a:picLocks noChangeAspect="1" noChangeArrowheads="1"/>
          </p:cNvPicPr>
          <p:nvPr/>
        </p:nvPicPr>
        <p:blipFill>
          <a:blip r:embed="rId2"/>
          <a:srcRect/>
          <a:stretch>
            <a:fillRect/>
          </a:stretch>
        </p:blipFill>
        <p:spPr bwMode="auto">
          <a:xfrm>
            <a:off x="2699792" y="627534"/>
            <a:ext cx="6197600" cy="4344988"/>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2782193" y="4077617"/>
            <a:ext cx="6110287" cy="1014413"/>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a:lstStyle/>
          <a:p>
            <a:pPr>
              <a:defRPr/>
            </a:pPr>
            <a:r>
              <a:rPr lang="en-US" altLang="zh-CN" dirty="0"/>
              <a:t>1</a:t>
            </a:r>
            <a:r>
              <a:rPr lang="zh-CN" altLang="en-US" dirty="0"/>
              <a:t>、用户自定义内容保存到扩展中，与金蝶预置规则隔离存储。删除扩展可以快速恢复到金蝶预置内容。</a:t>
            </a:r>
            <a:endParaRPr lang="en-US" altLang="zh-CN" dirty="0"/>
          </a:p>
          <a:p>
            <a:pPr>
              <a:defRPr/>
            </a:pPr>
            <a:r>
              <a:rPr lang="en-US" altLang="zh-CN" dirty="0"/>
              <a:t>2</a:t>
            </a:r>
            <a:r>
              <a:rPr lang="zh-CN" altLang="en-US" dirty="0"/>
              <a:t>、通过查看扩展（</a:t>
            </a:r>
            <a:r>
              <a:rPr lang="en-US" altLang="zh-CN" dirty="0"/>
              <a:t>XML</a:t>
            </a:r>
            <a:r>
              <a:rPr lang="zh-CN" altLang="en-US" dirty="0"/>
              <a:t>），了解自定义的具体内容。</a:t>
            </a:r>
          </a:p>
        </p:txBody>
      </p:sp>
    </p:spTree>
    <p:extLst>
      <p:ext uri="{BB962C8B-B14F-4D97-AF65-F5344CB8AC3E}">
        <p14:creationId xmlns:p14="http://schemas.microsoft.com/office/powerpoint/2010/main" val="325614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2"/>
          <p:cNvSpPr txBox="1">
            <a:spLocks/>
          </p:cNvSpPr>
          <p:nvPr/>
        </p:nvSpPr>
        <p:spPr>
          <a:xfrm>
            <a:off x="395536" y="35431"/>
            <a:ext cx="7128197" cy="520095"/>
          </a:xfrm>
          <a:prstGeom prst="rect">
            <a:avLst/>
          </a:prstGeom>
        </p:spPr>
        <p:txBody>
          <a:bodyPr vert="horz" lIns="91440" tIns="45720" rIns="91440" bIns="45720" rtlCol="0" anchor="ctr">
            <a:noAutofit/>
          </a:bodyPr>
          <a:lstStyle>
            <a:lvl1pPr algn="l" defTabSz="457200" rtl="0" eaLnBrk="1" latinLnBrk="0" hangingPunct="1">
              <a:spcBef>
                <a:spcPct val="0"/>
              </a:spcBef>
              <a:buNone/>
              <a:defRPr kumimoji="1" lang="zh-CN" altLang="en-US" sz="2600" b="0" i="0" kern="1200">
                <a:solidFill>
                  <a:schemeClr val="tx1"/>
                </a:solidFill>
                <a:latin typeface="微软雅黑"/>
                <a:ea typeface="微软雅黑"/>
                <a:cs typeface="微软雅黑"/>
              </a:defRPr>
            </a:lvl1pPr>
          </a:lstStyle>
          <a:p>
            <a:r>
              <a:rPr sz="2400" b="1" smtClean="0">
                <a:solidFill>
                  <a:srgbClr val="000000"/>
                </a:solidFill>
              </a:rPr>
              <a:t>拆单与合单</a:t>
            </a:r>
            <a:r>
              <a:rPr lang="en-US" sz="2400" b="1" smtClean="0">
                <a:solidFill>
                  <a:srgbClr val="000000"/>
                </a:solidFill>
              </a:rPr>
              <a:t>(new)</a:t>
            </a:r>
            <a:endParaRPr sz="2400" b="1" dirty="0">
              <a:solidFill>
                <a:srgbClr val="000000"/>
              </a:solidFill>
            </a:endParaRPr>
          </a:p>
        </p:txBody>
      </p:sp>
      <p:sp>
        <p:nvSpPr>
          <p:cNvPr id="18"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sz="2000" b="1">
              <a:solidFill>
                <a:srgbClr val="FFFFFF"/>
              </a:solidFill>
              <a:latin typeface="宋体"/>
              <a:ea typeface="宋体"/>
            </a:endParaRPr>
          </a:p>
        </p:txBody>
      </p:sp>
      <p:sp>
        <p:nvSpPr>
          <p:cNvPr id="19" name="矩形 18"/>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20" name="矩形 19"/>
          <p:cNvSpPr/>
          <p:nvPr/>
        </p:nvSpPr>
        <p:spPr>
          <a:xfrm>
            <a:off x="395536" y="1152682"/>
            <a:ext cx="2160240" cy="344156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08000" tIns="108000" rIns="72000" bIns="108000" rtlCol="0" anchor="t"/>
          <a:lstStyle/>
          <a:p>
            <a:endParaRPr kumimoji="1" lang="en-US" altLang="zh-CN" sz="1200" dirty="0">
              <a:solidFill>
                <a:srgbClr val="000000">
                  <a:lumMod val="65000"/>
                  <a:lumOff val="35000"/>
                </a:srgbClr>
              </a:solidFill>
              <a:latin typeface="宋体" pitchFamily="2" charset="-122"/>
            </a:endParaRPr>
          </a:p>
          <a:p>
            <a:endParaRPr kumimoji="1" lang="zh-CN" altLang="en-US" sz="1200" dirty="0">
              <a:solidFill>
                <a:srgbClr val="000000">
                  <a:lumMod val="65000"/>
                  <a:lumOff val="35000"/>
                </a:srgbClr>
              </a:solidFill>
              <a:latin typeface="宋体" pitchFamily="2" charset="-122"/>
            </a:endParaRPr>
          </a:p>
        </p:txBody>
      </p:sp>
      <p:sp>
        <p:nvSpPr>
          <p:cNvPr id="21" name="矩形 20"/>
          <p:cNvSpPr/>
          <p:nvPr/>
        </p:nvSpPr>
        <p:spPr>
          <a:xfrm>
            <a:off x="179512" y="1275606"/>
            <a:ext cx="2304256" cy="2908489"/>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从系统层面将单据拆分出子单，保留数据上下游的联查关系。</a:t>
            </a:r>
            <a:endParaRPr kumimoji="1" lang="en-US" altLang="zh-CN" sz="120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拆分的子单根据需要可以一键合并回母单。</a:t>
            </a:r>
            <a:endParaRPr kumimoji="1" lang="zh-CN" altLang="en-US" sz="120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灵活应对企业的单据拆分、合并需求，让整个业务处理过程简便、高效。</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2" name="矩形 1"/>
          <p:cNvSpPr/>
          <p:nvPr/>
        </p:nvSpPr>
        <p:spPr>
          <a:xfrm>
            <a:off x="3384166" y="901943"/>
            <a:ext cx="1187834" cy="589687"/>
          </a:xfrm>
          <a:prstGeom prst="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solidFill>
                  <a:srgbClr val="000000"/>
                </a:solidFill>
                <a:latin typeface="微软雅黑" pitchFamily="34" charset="-122"/>
                <a:ea typeface="微软雅黑" pitchFamily="34" charset="-122"/>
              </a:rPr>
              <a:t>采购入库单</a:t>
            </a:r>
            <a:endParaRPr lang="en-US" altLang="zh-CN" sz="1400" smtClean="0">
              <a:solidFill>
                <a:srgbClr val="000000"/>
              </a:solidFill>
              <a:latin typeface="微软雅黑" pitchFamily="34" charset="-122"/>
              <a:ea typeface="微软雅黑" pitchFamily="34" charset="-122"/>
            </a:endParaRPr>
          </a:p>
          <a:p>
            <a:pPr algn="ctr"/>
            <a:r>
              <a:rPr lang="zh-CN" altLang="en-US" sz="1400" smtClean="0">
                <a:solidFill>
                  <a:srgbClr val="000000"/>
                </a:solidFill>
                <a:latin typeface="微软雅黑" pitchFamily="34" charset="-122"/>
                <a:ea typeface="微软雅黑" pitchFamily="34" charset="-122"/>
              </a:rPr>
              <a:t>（已审核）</a:t>
            </a:r>
            <a:endParaRPr lang="zh-CN" altLang="en-US" sz="1400">
              <a:solidFill>
                <a:srgbClr val="000000"/>
              </a:solidFill>
              <a:latin typeface="微软雅黑" pitchFamily="34" charset="-122"/>
              <a:ea typeface="微软雅黑" pitchFamily="34" charset="-122"/>
            </a:endParaRPr>
          </a:p>
        </p:txBody>
      </p:sp>
      <p:cxnSp>
        <p:nvCxnSpPr>
          <p:cNvPr id="5" name="直接箭头连接符 4"/>
          <p:cNvCxnSpPr>
            <a:stCxn id="2" idx="3"/>
          </p:cNvCxnSpPr>
          <p:nvPr/>
        </p:nvCxnSpPr>
        <p:spPr>
          <a:xfrm>
            <a:off x="4572000" y="1196787"/>
            <a:ext cx="72821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499992" y="915566"/>
            <a:ext cx="800219" cy="276999"/>
          </a:xfrm>
          <a:prstGeom prst="rect">
            <a:avLst/>
          </a:prstGeom>
          <a:noFill/>
        </p:spPr>
        <p:txBody>
          <a:bodyPr wrap="none" rtlCol="0">
            <a:spAutoFit/>
          </a:bodyPr>
          <a:lstStyle/>
          <a:p>
            <a:r>
              <a:rPr lang="zh-CN" altLang="en-US" sz="1200" smtClean="0">
                <a:solidFill>
                  <a:srgbClr val="000000"/>
                </a:solidFill>
                <a:latin typeface="微软雅黑" pitchFamily="34" charset="-122"/>
                <a:ea typeface="微软雅黑" pitchFamily="34" charset="-122"/>
              </a:rPr>
              <a:t>拆分需求</a:t>
            </a:r>
            <a:endParaRPr lang="zh-CN" altLang="en-US" sz="1200">
              <a:solidFill>
                <a:srgbClr val="000000"/>
              </a:solidFill>
              <a:latin typeface="微软雅黑" pitchFamily="34" charset="-122"/>
              <a:ea typeface="微软雅黑" pitchFamily="34" charset="-122"/>
            </a:endParaRPr>
          </a:p>
        </p:txBody>
      </p:sp>
      <p:sp>
        <p:nvSpPr>
          <p:cNvPr id="24" name="TextBox 23"/>
          <p:cNvSpPr txBox="1"/>
          <p:nvPr/>
        </p:nvSpPr>
        <p:spPr>
          <a:xfrm>
            <a:off x="5372219" y="987574"/>
            <a:ext cx="639941" cy="430887"/>
          </a:xfrm>
          <a:prstGeom prst="rect">
            <a:avLst/>
          </a:prstGeom>
          <a:solidFill>
            <a:schemeClr val="bg1">
              <a:lumMod val="85000"/>
            </a:schemeClr>
          </a:solidFill>
        </p:spPr>
        <p:txBody>
          <a:bodyPr wrap="square" rtlCol="0">
            <a:spAutoFit/>
          </a:bodyPr>
          <a:lstStyle/>
          <a:p>
            <a:pPr algn="ctr"/>
            <a:r>
              <a:rPr lang="zh-CN" altLang="en-US" sz="1100" smtClean="0">
                <a:solidFill>
                  <a:srgbClr val="000000"/>
                </a:solidFill>
                <a:latin typeface="微软雅黑" pitchFamily="34" charset="-122"/>
                <a:ea typeface="微软雅黑" pitchFamily="34" charset="-122"/>
              </a:rPr>
              <a:t>反审核单据</a:t>
            </a:r>
            <a:endParaRPr lang="zh-CN" altLang="en-US" sz="1100">
              <a:solidFill>
                <a:srgbClr val="000000"/>
              </a:solidFill>
              <a:latin typeface="微软雅黑" pitchFamily="34" charset="-122"/>
              <a:ea typeface="微软雅黑" pitchFamily="34" charset="-122"/>
            </a:endParaRPr>
          </a:p>
        </p:txBody>
      </p:sp>
      <p:sp>
        <p:nvSpPr>
          <p:cNvPr id="25" name="TextBox 24"/>
          <p:cNvSpPr txBox="1"/>
          <p:nvPr/>
        </p:nvSpPr>
        <p:spPr>
          <a:xfrm>
            <a:off x="6228184" y="987574"/>
            <a:ext cx="567679" cy="430887"/>
          </a:xfrm>
          <a:prstGeom prst="rect">
            <a:avLst/>
          </a:prstGeom>
          <a:solidFill>
            <a:schemeClr val="bg1">
              <a:lumMod val="85000"/>
            </a:schemeClr>
          </a:solidFill>
        </p:spPr>
        <p:txBody>
          <a:bodyPr wrap="square" rtlCol="0">
            <a:spAutoFit/>
          </a:bodyPr>
          <a:lstStyle/>
          <a:p>
            <a:pPr algn="ctr"/>
            <a:r>
              <a:rPr lang="zh-CN" altLang="en-US" sz="1100" smtClean="0">
                <a:solidFill>
                  <a:srgbClr val="000000"/>
                </a:solidFill>
                <a:latin typeface="微软雅黑" pitchFamily="34" charset="-122"/>
                <a:ea typeface="微软雅黑" pitchFamily="34" charset="-122"/>
              </a:rPr>
              <a:t>修改数量</a:t>
            </a:r>
            <a:endParaRPr lang="zh-CN" altLang="en-US" sz="1100">
              <a:solidFill>
                <a:srgbClr val="000000"/>
              </a:solidFill>
              <a:latin typeface="微软雅黑" pitchFamily="34" charset="-122"/>
              <a:ea typeface="微软雅黑" pitchFamily="34" charset="-122"/>
            </a:endParaRPr>
          </a:p>
        </p:txBody>
      </p:sp>
      <p:sp>
        <p:nvSpPr>
          <p:cNvPr id="26" name="TextBox 25"/>
          <p:cNvSpPr txBox="1"/>
          <p:nvPr/>
        </p:nvSpPr>
        <p:spPr>
          <a:xfrm>
            <a:off x="7092280" y="987574"/>
            <a:ext cx="644475" cy="430887"/>
          </a:xfrm>
          <a:prstGeom prst="rect">
            <a:avLst/>
          </a:prstGeom>
          <a:solidFill>
            <a:schemeClr val="bg1">
              <a:lumMod val="85000"/>
            </a:schemeClr>
          </a:solidFill>
        </p:spPr>
        <p:txBody>
          <a:bodyPr wrap="square" rtlCol="0">
            <a:spAutoFit/>
          </a:bodyPr>
          <a:lstStyle/>
          <a:p>
            <a:pPr algn="ctr"/>
            <a:r>
              <a:rPr lang="zh-CN" altLang="en-US" sz="1100" smtClean="0">
                <a:solidFill>
                  <a:srgbClr val="000000"/>
                </a:solidFill>
                <a:latin typeface="微软雅黑" pitchFamily="34" charset="-122"/>
                <a:ea typeface="微软雅黑" pitchFamily="34" charset="-122"/>
              </a:rPr>
              <a:t>从源单下推</a:t>
            </a:r>
            <a:endParaRPr lang="zh-CN" altLang="en-US" sz="1100">
              <a:solidFill>
                <a:srgbClr val="000000"/>
              </a:solidFill>
              <a:latin typeface="微软雅黑" pitchFamily="34" charset="-122"/>
              <a:ea typeface="微软雅黑" pitchFamily="34" charset="-122"/>
            </a:endParaRPr>
          </a:p>
        </p:txBody>
      </p:sp>
      <p:sp>
        <p:nvSpPr>
          <p:cNvPr id="27" name="TextBox 26"/>
          <p:cNvSpPr txBox="1"/>
          <p:nvPr/>
        </p:nvSpPr>
        <p:spPr>
          <a:xfrm>
            <a:off x="7959973" y="987574"/>
            <a:ext cx="644475" cy="430887"/>
          </a:xfrm>
          <a:prstGeom prst="rect">
            <a:avLst/>
          </a:prstGeom>
          <a:solidFill>
            <a:schemeClr val="bg1">
              <a:lumMod val="85000"/>
            </a:schemeClr>
          </a:solidFill>
        </p:spPr>
        <p:txBody>
          <a:bodyPr wrap="square" rtlCol="0">
            <a:spAutoFit/>
          </a:bodyPr>
          <a:lstStyle/>
          <a:p>
            <a:pPr algn="ctr"/>
            <a:r>
              <a:rPr lang="zh-CN" altLang="en-US" sz="1100" smtClean="0">
                <a:solidFill>
                  <a:srgbClr val="000000"/>
                </a:solidFill>
                <a:latin typeface="微软雅黑" pitchFamily="34" charset="-122"/>
                <a:ea typeface="微软雅黑" pitchFamily="34" charset="-122"/>
              </a:rPr>
              <a:t>重新走流程</a:t>
            </a:r>
            <a:endParaRPr lang="zh-CN" altLang="en-US" sz="1100">
              <a:solidFill>
                <a:srgbClr val="000000"/>
              </a:solidFill>
              <a:latin typeface="微软雅黑" pitchFamily="34" charset="-122"/>
              <a:ea typeface="微软雅黑" pitchFamily="34" charset="-122"/>
            </a:endParaRPr>
          </a:p>
        </p:txBody>
      </p:sp>
      <p:sp>
        <p:nvSpPr>
          <p:cNvPr id="28" name="矩形 27"/>
          <p:cNvSpPr/>
          <p:nvPr/>
        </p:nvSpPr>
        <p:spPr>
          <a:xfrm>
            <a:off x="3384166" y="1838047"/>
            <a:ext cx="1187834" cy="589687"/>
          </a:xfrm>
          <a:prstGeom prst="rect">
            <a:avLst/>
          </a:prstGeom>
          <a:solidFill>
            <a:srgbClr val="00B0F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smtClean="0">
                <a:solidFill>
                  <a:srgbClr val="FFFFFF"/>
                </a:solidFill>
                <a:latin typeface="微软雅黑" pitchFamily="34" charset="-122"/>
                <a:ea typeface="微软雅黑" pitchFamily="34" charset="-122"/>
              </a:rPr>
              <a:t>采购</a:t>
            </a:r>
            <a:r>
              <a:rPr lang="zh-CN" altLang="en-US" sz="1400" b="1">
                <a:solidFill>
                  <a:srgbClr val="FFFFFF"/>
                </a:solidFill>
                <a:latin typeface="微软雅黑" pitchFamily="34" charset="-122"/>
                <a:ea typeface="微软雅黑" pitchFamily="34" charset="-122"/>
              </a:rPr>
              <a:t>入库</a:t>
            </a:r>
            <a:r>
              <a:rPr lang="zh-CN" altLang="en-US" sz="1400" b="1" smtClean="0">
                <a:solidFill>
                  <a:srgbClr val="FFFFFF"/>
                </a:solidFill>
                <a:latin typeface="微软雅黑" pitchFamily="34" charset="-122"/>
                <a:ea typeface="微软雅黑" pitchFamily="34" charset="-122"/>
              </a:rPr>
              <a:t>单</a:t>
            </a:r>
            <a:endParaRPr lang="en-US" altLang="zh-CN" sz="1400" b="1" smtClean="0">
              <a:solidFill>
                <a:srgbClr val="FFFFFF"/>
              </a:solidFill>
              <a:latin typeface="微软雅黑" pitchFamily="34" charset="-122"/>
              <a:ea typeface="微软雅黑" pitchFamily="34" charset="-122"/>
            </a:endParaRPr>
          </a:p>
          <a:p>
            <a:pPr algn="ctr"/>
            <a:r>
              <a:rPr lang="zh-CN" altLang="en-US" sz="1400" b="1" smtClean="0">
                <a:solidFill>
                  <a:srgbClr val="FFFFFF"/>
                </a:solidFill>
                <a:latin typeface="微软雅黑" pitchFamily="34" charset="-122"/>
                <a:ea typeface="微软雅黑" pitchFamily="34" charset="-122"/>
              </a:rPr>
              <a:t>（已审核）</a:t>
            </a:r>
            <a:endParaRPr lang="zh-CN" altLang="en-US" sz="1400" b="1">
              <a:solidFill>
                <a:srgbClr val="FFFFFF"/>
              </a:solidFill>
              <a:latin typeface="微软雅黑" pitchFamily="34" charset="-122"/>
              <a:ea typeface="微软雅黑" pitchFamily="34" charset="-122"/>
            </a:endParaRPr>
          </a:p>
        </p:txBody>
      </p:sp>
      <p:cxnSp>
        <p:nvCxnSpPr>
          <p:cNvPr id="29" name="直接箭头连接符 28"/>
          <p:cNvCxnSpPr/>
          <p:nvPr/>
        </p:nvCxnSpPr>
        <p:spPr>
          <a:xfrm>
            <a:off x="4535995" y="2139052"/>
            <a:ext cx="72821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535995" y="1855891"/>
            <a:ext cx="800219" cy="276999"/>
          </a:xfrm>
          <a:prstGeom prst="rect">
            <a:avLst/>
          </a:prstGeom>
          <a:noFill/>
        </p:spPr>
        <p:txBody>
          <a:bodyPr wrap="none" rtlCol="0">
            <a:spAutoFit/>
          </a:bodyPr>
          <a:lstStyle/>
          <a:p>
            <a:r>
              <a:rPr lang="zh-CN" altLang="en-US" sz="1200" smtClean="0">
                <a:solidFill>
                  <a:srgbClr val="000000"/>
                </a:solidFill>
                <a:latin typeface="微软雅黑" pitchFamily="34" charset="-122"/>
                <a:ea typeface="微软雅黑" pitchFamily="34" charset="-122"/>
              </a:rPr>
              <a:t>拆分需求</a:t>
            </a:r>
            <a:endParaRPr lang="zh-CN" altLang="en-US" sz="1200">
              <a:solidFill>
                <a:srgbClr val="000000"/>
              </a:solidFill>
              <a:latin typeface="微软雅黑" pitchFamily="34" charset="-122"/>
              <a:ea typeface="微软雅黑" pitchFamily="34" charset="-122"/>
            </a:endParaRPr>
          </a:p>
        </p:txBody>
      </p:sp>
      <p:sp>
        <p:nvSpPr>
          <p:cNvPr id="31" name="TextBox 30"/>
          <p:cNvSpPr txBox="1"/>
          <p:nvPr/>
        </p:nvSpPr>
        <p:spPr>
          <a:xfrm>
            <a:off x="5264206" y="1923608"/>
            <a:ext cx="639941" cy="430887"/>
          </a:xfrm>
          <a:prstGeom prst="rect">
            <a:avLst/>
          </a:prstGeom>
          <a:solidFill>
            <a:srgbClr val="00B0F0"/>
          </a:solidFill>
        </p:spPr>
        <p:txBody>
          <a:bodyPr wrap="square" rtlCol="0">
            <a:spAutoFit/>
          </a:bodyPr>
          <a:lstStyle/>
          <a:p>
            <a:pPr algn="ctr"/>
            <a:r>
              <a:rPr lang="zh-CN" altLang="en-US" sz="1100" smtClean="0">
                <a:solidFill>
                  <a:srgbClr val="000000"/>
                </a:solidFill>
                <a:latin typeface="微软雅黑" pitchFamily="34" charset="-122"/>
                <a:ea typeface="微软雅黑" pitchFamily="34" charset="-122"/>
              </a:rPr>
              <a:t>录入拆分数量</a:t>
            </a:r>
            <a:endParaRPr lang="zh-CN" altLang="en-US" sz="1100">
              <a:solidFill>
                <a:srgbClr val="000000"/>
              </a:solidFill>
              <a:latin typeface="微软雅黑" pitchFamily="34" charset="-122"/>
              <a:ea typeface="微软雅黑" pitchFamily="34" charset="-122"/>
            </a:endParaRPr>
          </a:p>
        </p:txBody>
      </p:sp>
      <p:sp>
        <p:nvSpPr>
          <p:cNvPr id="32" name="TextBox 31"/>
          <p:cNvSpPr txBox="1"/>
          <p:nvPr/>
        </p:nvSpPr>
        <p:spPr>
          <a:xfrm>
            <a:off x="2555776" y="915566"/>
            <a:ext cx="639941" cy="261610"/>
          </a:xfrm>
          <a:prstGeom prst="rect">
            <a:avLst/>
          </a:prstGeom>
          <a:solidFill>
            <a:schemeClr val="bg1">
              <a:lumMod val="85000"/>
            </a:schemeClr>
          </a:solidFill>
        </p:spPr>
        <p:txBody>
          <a:bodyPr wrap="square" rtlCol="0">
            <a:spAutoFit/>
          </a:bodyPr>
          <a:lstStyle/>
          <a:p>
            <a:pPr algn="ctr"/>
            <a:r>
              <a:rPr lang="zh-CN" altLang="en-US" sz="1100" b="1" smtClean="0">
                <a:solidFill>
                  <a:srgbClr val="000000"/>
                </a:solidFill>
                <a:latin typeface="微软雅黑" pitchFamily="34" charset="-122"/>
                <a:ea typeface="微软雅黑" pitchFamily="34" charset="-122"/>
              </a:rPr>
              <a:t>以前：</a:t>
            </a:r>
            <a:endParaRPr lang="zh-CN" altLang="en-US" sz="1100" b="1">
              <a:solidFill>
                <a:srgbClr val="000000"/>
              </a:solidFill>
              <a:latin typeface="微软雅黑" pitchFamily="34" charset="-122"/>
              <a:ea typeface="微软雅黑" pitchFamily="34" charset="-122"/>
            </a:endParaRPr>
          </a:p>
        </p:txBody>
      </p:sp>
      <p:sp>
        <p:nvSpPr>
          <p:cNvPr id="33" name="TextBox 32"/>
          <p:cNvSpPr txBox="1"/>
          <p:nvPr/>
        </p:nvSpPr>
        <p:spPr>
          <a:xfrm>
            <a:off x="2555775" y="1852865"/>
            <a:ext cx="639941" cy="261610"/>
          </a:xfrm>
          <a:prstGeom prst="rect">
            <a:avLst/>
          </a:prstGeom>
          <a:solidFill>
            <a:srgbClr val="00B0F0"/>
          </a:solidFill>
        </p:spPr>
        <p:txBody>
          <a:bodyPr wrap="square" rtlCol="0">
            <a:spAutoFit/>
          </a:bodyPr>
          <a:lstStyle/>
          <a:p>
            <a:pPr algn="ctr"/>
            <a:r>
              <a:rPr lang="zh-CN" altLang="en-US" sz="1100" b="1">
                <a:solidFill>
                  <a:srgbClr val="000000"/>
                </a:solidFill>
                <a:latin typeface="微软雅黑" pitchFamily="34" charset="-122"/>
                <a:ea typeface="微软雅黑" pitchFamily="34" charset="-122"/>
              </a:rPr>
              <a:t>现在</a:t>
            </a:r>
            <a:r>
              <a:rPr lang="zh-CN" altLang="en-US" sz="1100" b="1" smtClean="0">
                <a:solidFill>
                  <a:srgbClr val="000000"/>
                </a:solidFill>
                <a:latin typeface="微软雅黑" pitchFamily="34" charset="-122"/>
                <a:ea typeface="微软雅黑" pitchFamily="34" charset="-122"/>
              </a:rPr>
              <a:t>：</a:t>
            </a:r>
            <a:endParaRPr lang="zh-CN" altLang="en-US" sz="1100" b="1">
              <a:solidFill>
                <a:srgbClr val="000000"/>
              </a:solidFill>
              <a:latin typeface="微软雅黑" pitchFamily="34" charset="-122"/>
              <a:ea typeface="微软雅黑" pitchFamily="34" charset="-122"/>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4721" y="2806799"/>
            <a:ext cx="658177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69056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anim calcmode="lin" valueType="num">
                                      <p:cBhvr>
                                        <p:cTn id="28" dur="1000" fill="hold"/>
                                        <p:tgtEl>
                                          <p:spTgt spid="33"/>
                                        </p:tgtEl>
                                        <p:attrNameLst>
                                          <p:attrName>ppt_x</p:attrName>
                                        </p:attrNameLst>
                                      </p:cBhvr>
                                      <p:tavLst>
                                        <p:tav tm="0">
                                          <p:val>
                                            <p:strVal val="#ppt_x"/>
                                          </p:val>
                                        </p:tav>
                                        <p:tav tm="100000">
                                          <p:val>
                                            <p:strVal val="#ppt_x"/>
                                          </p:val>
                                        </p:tav>
                                      </p:tavLst>
                                    </p:anim>
                                    <p:anim calcmode="lin" valueType="num">
                                      <p:cBhvr>
                                        <p:cTn id="2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p:bldP spid="31" grpId="0" animBg="1"/>
      <p:bldP spid="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反写规则特性</a:t>
            </a:r>
            <a:endParaRPr lang="zh-CN" altLang="en-US">
              <a:solidFill>
                <a:schemeClr val="tx1"/>
              </a:solidFill>
            </a:endParaRPr>
          </a:p>
        </p:txBody>
      </p:sp>
      <p:sp>
        <p:nvSpPr>
          <p:cNvPr id="9" name="任意多边形 8"/>
          <p:cNvSpPr/>
          <p:nvPr/>
        </p:nvSpPr>
        <p:spPr>
          <a:xfrm>
            <a:off x="179512" y="699542"/>
            <a:ext cx="2745304" cy="1280393"/>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dirty="0">
                <a:solidFill>
                  <a:schemeClr val="tx1"/>
                </a:solidFill>
                <a:latin typeface="微软雅黑" pitchFamily="34" charset="-122"/>
                <a:ea typeface="微软雅黑" pitchFamily="34" charset="-122"/>
              </a:rPr>
              <a:t>支持多套反写规则</a:t>
            </a:r>
          </a:p>
        </p:txBody>
      </p:sp>
      <p:sp>
        <p:nvSpPr>
          <p:cNvPr id="10" name="任意多边形 9"/>
          <p:cNvSpPr/>
          <p:nvPr/>
        </p:nvSpPr>
        <p:spPr>
          <a:xfrm>
            <a:off x="3199347" y="699542"/>
            <a:ext cx="2745304" cy="1280393"/>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dirty="0">
                <a:solidFill>
                  <a:schemeClr val="tx1"/>
                </a:solidFill>
                <a:latin typeface="微软雅黑" pitchFamily="34" charset="-122"/>
                <a:ea typeface="微软雅黑" pitchFamily="34" charset="-122"/>
              </a:rPr>
              <a:t>跨级反写上游单据</a:t>
            </a:r>
          </a:p>
        </p:txBody>
      </p:sp>
      <p:sp>
        <p:nvSpPr>
          <p:cNvPr id="11" name="任意多边形 10"/>
          <p:cNvSpPr/>
          <p:nvPr/>
        </p:nvSpPr>
        <p:spPr>
          <a:xfrm>
            <a:off x="6219182" y="699542"/>
            <a:ext cx="2745304" cy="1280393"/>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dirty="0">
                <a:solidFill>
                  <a:schemeClr val="tx1"/>
                </a:solidFill>
                <a:latin typeface="微软雅黑" pitchFamily="34" charset="-122"/>
                <a:ea typeface="微软雅黑" pitchFamily="34" charset="-122"/>
              </a:rPr>
              <a:t>反写执行时机可配置</a:t>
            </a:r>
          </a:p>
        </p:txBody>
      </p:sp>
      <p:sp>
        <p:nvSpPr>
          <p:cNvPr id="12" name="任意多边形 11"/>
          <p:cNvSpPr/>
          <p:nvPr/>
        </p:nvSpPr>
        <p:spPr>
          <a:xfrm>
            <a:off x="179512" y="2211710"/>
            <a:ext cx="2745304" cy="1280393"/>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dirty="0">
                <a:solidFill>
                  <a:schemeClr val="tx1"/>
                </a:solidFill>
                <a:latin typeface="微软雅黑" pitchFamily="34" charset="-122"/>
                <a:ea typeface="微软雅黑" pitchFamily="34" charset="-122"/>
              </a:rPr>
              <a:t>累加、扣减的反写计算</a:t>
            </a:r>
          </a:p>
        </p:txBody>
      </p:sp>
      <p:sp>
        <p:nvSpPr>
          <p:cNvPr id="13" name="任意多边形 12"/>
          <p:cNvSpPr/>
          <p:nvPr/>
        </p:nvSpPr>
        <p:spPr>
          <a:xfrm>
            <a:off x="3199347" y="2211710"/>
            <a:ext cx="2745304" cy="1280393"/>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dirty="0">
                <a:solidFill>
                  <a:schemeClr val="tx1"/>
                </a:solidFill>
                <a:latin typeface="微软雅黑" pitchFamily="34" charset="-122"/>
                <a:ea typeface="微软雅黑" pitchFamily="34" charset="-122"/>
              </a:rPr>
              <a:t>非数值型字段的反写</a:t>
            </a:r>
          </a:p>
        </p:txBody>
      </p:sp>
      <p:sp>
        <p:nvSpPr>
          <p:cNvPr id="14" name="任意多边形 13"/>
          <p:cNvSpPr/>
          <p:nvPr/>
        </p:nvSpPr>
        <p:spPr>
          <a:xfrm>
            <a:off x="6219182" y="2211710"/>
            <a:ext cx="2745304" cy="1280393"/>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dirty="0">
                <a:solidFill>
                  <a:schemeClr val="tx1"/>
                </a:solidFill>
                <a:latin typeface="微软雅黑" pitchFamily="34" charset="-122"/>
                <a:ea typeface="微软雅黑" pitchFamily="34" charset="-122"/>
              </a:rPr>
              <a:t>数据支持全程跟踪</a:t>
            </a:r>
          </a:p>
        </p:txBody>
      </p:sp>
      <p:sp>
        <p:nvSpPr>
          <p:cNvPr id="15" name="任意多边形 14"/>
          <p:cNvSpPr/>
          <p:nvPr/>
        </p:nvSpPr>
        <p:spPr>
          <a:xfrm>
            <a:off x="179514" y="3651870"/>
            <a:ext cx="2745304" cy="1280393"/>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dirty="0">
                <a:solidFill>
                  <a:schemeClr val="tx1"/>
                </a:solidFill>
                <a:latin typeface="微软雅黑" pitchFamily="34" charset="-122"/>
                <a:ea typeface="微软雅黑" pitchFamily="34" charset="-122"/>
              </a:rPr>
              <a:t>按比例自动关闭控制</a:t>
            </a:r>
          </a:p>
        </p:txBody>
      </p:sp>
      <p:sp>
        <p:nvSpPr>
          <p:cNvPr id="16" name="任意多边形 15"/>
          <p:cNvSpPr/>
          <p:nvPr/>
        </p:nvSpPr>
        <p:spPr>
          <a:xfrm>
            <a:off x="3199349" y="3651870"/>
            <a:ext cx="2745304" cy="1280393"/>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dirty="0">
                <a:solidFill>
                  <a:schemeClr val="tx1"/>
                </a:solidFill>
                <a:latin typeface="微软雅黑" pitchFamily="34" charset="-122"/>
                <a:ea typeface="微软雅黑" pitchFamily="34" charset="-122"/>
              </a:rPr>
              <a:t>按比例超额控制</a:t>
            </a:r>
          </a:p>
        </p:txBody>
      </p:sp>
      <p:sp>
        <p:nvSpPr>
          <p:cNvPr id="17" name="任意多边形 16"/>
          <p:cNvSpPr/>
          <p:nvPr/>
        </p:nvSpPr>
        <p:spPr>
          <a:xfrm>
            <a:off x="6219184" y="3651870"/>
            <a:ext cx="2745304" cy="1280393"/>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dirty="0">
                <a:solidFill>
                  <a:schemeClr val="tx1"/>
                </a:solidFill>
                <a:latin typeface="微软雅黑" pitchFamily="34" charset="-122"/>
                <a:ea typeface="微软雅黑" pitchFamily="34" charset="-122"/>
              </a:rPr>
              <a:t>按次数超额控制</a:t>
            </a:r>
          </a:p>
        </p:txBody>
      </p:sp>
    </p:spTree>
    <p:extLst>
      <p:ext uri="{BB962C8B-B14F-4D97-AF65-F5344CB8AC3E}">
        <p14:creationId xmlns:p14="http://schemas.microsoft.com/office/powerpoint/2010/main" val="36806709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轻松跨级反写</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511457"/>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适用于自由流程、业务流程。</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反写目标单据随需指定。</a:t>
            </a:r>
          </a:p>
          <a:p>
            <a:pPr defTabSz="2044700">
              <a:lnSpc>
                <a:spcPct val="90000"/>
              </a:lnSpc>
              <a:spcAft>
                <a:spcPct val="35000"/>
              </a:spcAft>
            </a:pPr>
            <a:r>
              <a:rPr kumimoji="1" lang="zh-CN" altLang="en-US" sz="1200" b="1" smtClean="0">
                <a:solidFill>
                  <a:srgbClr val="000000"/>
                </a:solidFill>
                <a:latin typeface="微软雅黑" panose="020B0503020204020204" pitchFamily="34" charset="-122"/>
                <a:ea typeface="微软雅黑" panose="020B0503020204020204" pitchFamily="34" charset="-122"/>
              </a:rPr>
              <a:t>业务</a:t>
            </a:r>
            <a:r>
              <a:rPr kumimoji="1" lang="zh-CN" altLang="en-US" sz="1200" b="1" dirty="0" smtClean="0">
                <a:solidFill>
                  <a:srgbClr val="000000"/>
                </a:solidFill>
                <a:latin typeface="微软雅黑" panose="020B0503020204020204" pitchFamily="34" charset="-122"/>
                <a:ea typeface="微软雅黑" panose="020B0503020204020204" pitchFamily="34" charset="-122"/>
              </a:rPr>
              <a:t>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spc="-150" smtClean="0">
                <a:latin typeface="微软雅黑" pitchFamily="34" charset="-122"/>
                <a:ea typeface="微软雅黑" pitchFamily="34" charset="-122"/>
              </a:rPr>
              <a:t>轻松跨级反写：采购</a:t>
            </a:r>
            <a:r>
              <a:rPr lang="zh-CN" altLang="en-US" sz="1200" spc="-150">
                <a:latin typeface="微软雅黑" pitchFamily="34" charset="-122"/>
                <a:ea typeface="微软雅黑" pitchFamily="34" charset="-122"/>
              </a:rPr>
              <a:t>订单</a:t>
            </a:r>
            <a:r>
              <a:rPr lang="en-US" altLang="zh-CN" sz="1200" spc="-150">
                <a:latin typeface="微软雅黑" pitchFamily="34" charset="-122"/>
                <a:ea typeface="微软雅黑" pitchFamily="34" charset="-122"/>
              </a:rPr>
              <a:t>→</a:t>
            </a:r>
            <a:r>
              <a:rPr lang="zh-CN" altLang="en-US" sz="1200" spc="-150">
                <a:latin typeface="微软雅黑" pitchFamily="34" charset="-122"/>
                <a:ea typeface="微软雅黑" pitchFamily="34" charset="-122"/>
              </a:rPr>
              <a:t>收料单</a:t>
            </a:r>
            <a:r>
              <a:rPr lang="en-US" altLang="zh-CN" sz="1200" spc="-150">
                <a:latin typeface="微软雅黑" pitchFamily="34" charset="-122"/>
                <a:ea typeface="微软雅黑" pitchFamily="34" charset="-122"/>
              </a:rPr>
              <a:t>→ </a:t>
            </a:r>
            <a:r>
              <a:rPr lang="zh-CN" altLang="en-US" sz="1200" spc="-150">
                <a:latin typeface="微软雅黑" pitchFamily="34" charset="-122"/>
                <a:ea typeface="微软雅黑" pitchFamily="34" charset="-122"/>
              </a:rPr>
              <a:t>入库单的流转过程中，当收料单下推生成入库单时，将入库数量跨级反写到采购订单上</a:t>
            </a: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16"/>
          <p:cNvPicPr>
            <a:picLocks noChangeAspect="1" noChangeArrowheads="1"/>
          </p:cNvPicPr>
          <p:nvPr/>
        </p:nvPicPr>
        <p:blipFill>
          <a:blip r:embed="rId2"/>
          <a:srcRect/>
          <a:stretch>
            <a:fillRect/>
          </a:stretch>
        </p:blipFill>
        <p:spPr bwMode="auto">
          <a:xfrm>
            <a:off x="2915816" y="627535"/>
            <a:ext cx="5905500" cy="4464495"/>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61441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1059582"/>
            <a:ext cx="5886450" cy="3038475"/>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35496" y="4320480"/>
            <a:ext cx="8928992" cy="8230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b="1" smtClean="0">
                <a:solidFill>
                  <a:srgbClr val="FFFFFF"/>
                </a:solidFill>
                <a:latin typeface="微软雅黑" pitchFamily="34" charset="-122"/>
                <a:ea typeface="微软雅黑" pitchFamily="34" charset="-122"/>
              </a:rPr>
              <a:t>无缝衔接，实现全流程驱动：</a:t>
            </a:r>
            <a:endParaRPr lang="en-US" altLang="zh-CN" b="1" smtClean="0">
              <a:solidFill>
                <a:srgbClr val="FFFFFF"/>
              </a:solidFill>
              <a:latin typeface="微软雅黑" pitchFamily="34" charset="-122"/>
              <a:ea typeface="微软雅黑" pitchFamily="34" charset="-122"/>
            </a:endParaRPr>
          </a:p>
          <a:p>
            <a:pPr marL="742768" lvl="1" indent="-285750">
              <a:buFont typeface="Wingdings" pitchFamily="2" charset="2"/>
              <a:buChar char="l"/>
              <a:defRPr/>
            </a:pPr>
            <a:r>
              <a:rPr lang="zh-CN" altLang="en-US" b="1" smtClean="0">
                <a:solidFill>
                  <a:srgbClr val="FFFFFF"/>
                </a:solidFill>
                <a:latin typeface="微软雅黑" pitchFamily="34" charset="-122"/>
                <a:ea typeface="微软雅黑" pitchFamily="34" charset="-122"/>
              </a:rPr>
              <a:t>工作流管控单个业务对象的状态变化</a:t>
            </a:r>
            <a:endParaRPr lang="en-US" altLang="zh-CN" b="1" smtClean="0">
              <a:solidFill>
                <a:srgbClr val="FFFFFF"/>
              </a:solidFill>
              <a:latin typeface="微软雅黑" pitchFamily="34" charset="-122"/>
              <a:ea typeface="微软雅黑" pitchFamily="34" charset="-122"/>
            </a:endParaRPr>
          </a:p>
          <a:p>
            <a:pPr marL="742768" lvl="1" indent="-285750">
              <a:buFont typeface="Wingdings" pitchFamily="2" charset="2"/>
              <a:buChar char="l"/>
              <a:defRPr/>
            </a:pPr>
            <a:r>
              <a:rPr lang="zh-CN" altLang="en-US" b="1" smtClean="0">
                <a:solidFill>
                  <a:srgbClr val="FFFFFF"/>
                </a:solidFill>
                <a:latin typeface="微软雅黑" pitchFamily="34" charset="-122"/>
                <a:ea typeface="微软雅黑" pitchFamily="34" charset="-122"/>
              </a:rPr>
              <a:t>业务流程管控多个对象的数据关系</a:t>
            </a:r>
            <a:endParaRPr lang="zh-CN" altLang="en-US" b="1" dirty="0">
              <a:solidFill>
                <a:srgbClr val="FFFFFF"/>
              </a:solidFill>
              <a:latin typeface="微软雅黑" pitchFamily="34" charset="-122"/>
              <a:ea typeface="微软雅黑" pitchFamily="34" charset="-122"/>
            </a:endParaRPr>
          </a:p>
        </p:txBody>
      </p:sp>
      <p:sp>
        <p:nvSpPr>
          <p:cNvPr id="6" name="标题 2"/>
          <p:cNvSpPr txBox="1">
            <a:spLocks/>
          </p:cNvSpPr>
          <p:nvPr/>
        </p:nvSpPr>
        <p:spPr>
          <a:xfrm>
            <a:off x="323546" y="16"/>
            <a:ext cx="7128197" cy="520095"/>
          </a:xfrm>
          <a:prstGeom prst="rect">
            <a:avLst/>
          </a:prstGeom>
        </p:spPr>
        <p:txBody>
          <a:bodyPr/>
          <a:lstStyle>
            <a:lvl1pPr algn="l" defTabSz="457018"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018"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018"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018"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018"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018" algn="l" defTabSz="457018" rtl="0" fontAlgn="base">
              <a:spcBef>
                <a:spcPct val="0"/>
              </a:spcBef>
              <a:spcAft>
                <a:spcPct val="0"/>
              </a:spcAft>
              <a:defRPr kumimoji="1" sz="2600">
                <a:solidFill>
                  <a:schemeClr val="tx1"/>
                </a:solidFill>
                <a:latin typeface="微软雅黑" pitchFamily="34" charset="-122"/>
                <a:ea typeface="微软雅黑" pitchFamily="34" charset="-122"/>
              </a:defRPr>
            </a:lvl6pPr>
            <a:lvl7pPr marL="914035" algn="l" defTabSz="457018" rtl="0" fontAlgn="base">
              <a:spcBef>
                <a:spcPct val="0"/>
              </a:spcBef>
              <a:spcAft>
                <a:spcPct val="0"/>
              </a:spcAft>
              <a:defRPr kumimoji="1" sz="2600">
                <a:solidFill>
                  <a:schemeClr val="tx1"/>
                </a:solidFill>
                <a:latin typeface="微软雅黑" pitchFamily="34" charset="-122"/>
                <a:ea typeface="微软雅黑" pitchFamily="34" charset="-122"/>
              </a:defRPr>
            </a:lvl7pPr>
            <a:lvl8pPr marL="1371052" algn="l" defTabSz="457018" rtl="0" fontAlgn="base">
              <a:spcBef>
                <a:spcPct val="0"/>
              </a:spcBef>
              <a:spcAft>
                <a:spcPct val="0"/>
              </a:spcAft>
              <a:defRPr kumimoji="1" sz="2600">
                <a:solidFill>
                  <a:schemeClr val="tx1"/>
                </a:solidFill>
                <a:latin typeface="微软雅黑" pitchFamily="34" charset="-122"/>
                <a:ea typeface="微软雅黑" pitchFamily="34" charset="-122"/>
              </a:defRPr>
            </a:lvl8pPr>
            <a:lvl9pPr marL="1828070" algn="l" defTabSz="457018" rtl="0" fontAlgn="base">
              <a:spcBef>
                <a:spcPct val="0"/>
              </a:spcBef>
              <a:spcAft>
                <a:spcPct val="0"/>
              </a:spcAft>
              <a:defRPr kumimoji="1" sz="2600">
                <a:solidFill>
                  <a:schemeClr val="tx1"/>
                </a:solidFill>
                <a:latin typeface="微软雅黑" pitchFamily="34" charset="-122"/>
                <a:ea typeface="微软雅黑" pitchFamily="34" charset="-122"/>
              </a:defRPr>
            </a:lvl9pPr>
          </a:lstStyle>
          <a:p>
            <a:r>
              <a:rPr lang="en-US" altLang="zh-CN" b="1" smtClean="0">
                <a:solidFill>
                  <a:srgbClr val="000000"/>
                </a:solidFill>
              </a:rPr>
              <a:t>K/3 Cloud</a:t>
            </a:r>
            <a:r>
              <a:rPr b="1" smtClean="0">
                <a:solidFill>
                  <a:srgbClr val="000000"/>
                </a:solidFill>
              </a:rPr>
              <a:t>流程管控实现</a:t>
            </a:r>
            <a:endParaRPr b="1">
              <a:solidFill>
                <a:srgbClr val="000000"/>
              </a:solidFill>
            </a:endParaRPr>
          </a:p>
        </p:txBody>
      </p:sp>
      <p:cxnSp>
        <p:nvCxnSpPr>
          <p:cNvPr id="7" name="直接连接符 6"/>
          <p:cNvCxnSpPr/>
          <p:nvPr/>
        </p:nvCxnSpPr>
        <p:spPr bwMode="auto">
          <a:xfrm>
            <a:off x="0" y="541338"/>
            <a:ext cx="9144000" cy="0"/>
          </a:xfrm>
          <a:prstGeom prst="line">
            <a:avLst/>
          </a:prstGeom>
          <a:ln w="9525">
            <a:solidFill>
              <a:schemeClr val="bg1">
                <a:lumMod val="65000"/>
              </a:schemeClr>
            </a:solidFill>
          </a:ln>
          <a:effectLst/>
          <a:extLst/>
        </p:spPr>
        <p:style>
          <a:lnRef idx="2">
            <a:schemeClr val="accent1"/>
          </a:lnRef>
          <a:fillRef idx="0">
            <a:schemeClr val="accent1"/>
          </a:fillRef>
          <a:effectRef idx="1">
            <a:schemeClr val="accent1"/>
          </a:effectRef>
          <a:fontRef idx="minor">
            <a:schemeClr val="tx1"/>
          </a:fontRef>
        </p:style>
      </p:cxnSp>
      <p:sp>
        <p:nvSpPr>
          <p:cNvPr id="3" name="矩形标注 2"/>
          <p:cNvSpPr/>
          <p:nvPr/>
        </p:nvSpPr>
        <p:spPr>
          <a:xfrm>
            <a:off x="611560" y="935756"/>
            <a:ext cx="1368152" cy="339850"/>
          </a:xfrm>
          <a:prstGeom prst="wedgeRectCallout">
            <a:avLst>
              <a:gd name="adj1" fmla="val -19683"/>
              <a:gd name="adj2" fmla="val 67460"/>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mtClean="0">
                <a:solidFill>
                  <a:srgbClr val="FFFFFF"/>
                </a:solidFill>
              </a:rPr>
              <a:t>业务流程</a:t>
            </a:r>
            <a:endParaRPr lang="zh-CN" altLang="en-US">
              <a:solidFill>
                <a:srgbClr val="FFFFFF"/>
              </a:solidFill>
            </a:endParaRPr>
          </a:p>
        </p:txBody>
      </p:sp>
      <p:sp>
        <p:nvSpPr>
          <p:cNvPr id="4" name="矩形 3"/>
          <p:cNvSpPr/>
          <p:nvPr/>
        </p:nvSpPr>
        <p:spPr>
          <a:xfrm>
            <a:off x="179512" y="1275606"/>
            <a:ext cx="5742434" cy="2822451"/>
          </a:xfrm>
          <a:prstGeom prst="rect">
            <a:avLst/>
          </a:prstGeom>
          <a:no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FFFFFF"/>
              </a:solidFill>
            </a:endParaRP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438" y="935756"/>
            <a:ext cx="4210050"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4754438" y="941809"/>
            <a:ext cx="4210050" cy="3286125"/>
          </a:xfrm>
          <a:prstGeom prst="rect">
            <a:avLst/>
          </a:prstGeom>
          <a:noFill/>
          <a:ln w="15875">
            <a:solidFill>
              <a:srgbClr val="EA8A1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FFFFFF"/>
              </a:solidFill>
            </a:endParaRPr>
          </a:p>
        </p:txBody>
      </p:sp>
      <p:sp>
        <p:nvSpPr>
          <p:cNvPr id="11" name="矩形标注 10"/>
          <p:cNvSpPr/>
          <p:nvPr/>
        </p:nvSpPr>
        <p:spPr>
          <a:xfrm>
            <a:off x="5186486" y="595906"/>
            <a:ext cx="1368152" cy="339850"/>
          </a:xfrm>
          <a:prstGeom prst="wedgeRectCallout">
            <a:avLst>
              <a:gd name="adj1" fmla="val -19683"/>
              <a:gd name="adj2" fmla="val 67460"/>
            </a:avLst>
          </a:prstGeom>
          <a:solidFill>
            <a:srgbClr val="EA8A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mtClean="0">
                <a:solidFill>
                  <a:srgbClr val="FFFFFF"/>
                </a:solidFill>
              </a:rPr>
              <a:t>工作流</a:t>
            </a:r>
            <a:endParaRPr lang="zh-CN" altLang="en-US">
              <a:solidFill>
                <a:srgbClr val="FFFFFF"/>
              </a:solidFill>
            </a:endParaRPr>
          </a:p>
        </p:txBody>
      </p:sp>
      <p:sp>
        <p:nvSpPr>
          <p:cNvPr id="13" name="矩形 12"/>
          <p:cNvSpPr/>
          <p:nvPr/>
        </p:nvSpPr>
        <p:spPr>
          <a:xfrm>
            <a:off x="2483768" y="1357139"/>
            <a:ext cx="1584176" cy="306325"/>
          </a:xfrm>
          <a:prstGeom prst="rect">
            <a:avLst/>
          </a:prstGeom>
          <a:noFill/>
          <a:ln w="15875">
            <a:solidFill>
              <a:srgbClr val="EA8A1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FFFFFF"/>
              </a:solidFill>
            </a:endParaRPr>
          </a:p>
        </p:txBody>
      </p:sp>
      <p:cxnSp>
        <p:nvCxnSpPr>
          <p:cNvPr id="9" name="直接箭头连接符 8"/>
          <p:cNvCxnSpPr/>
          <p:nvPr/>
        </p:nvCxnSpPr>
        <p:spPr>
          <a:xfrm>
            <a:off x="4067944" y="1510301"/>
            <a:ext cx="676200" cy="0"/>
          </a:xfrm>
          <a:prstGeom prst="straightConnector1">
            <a:avLst/>
          </a:prstGeom>
          <a:ln>
            <a:solidFill>
              <a:srgbClr val="EA8A1C"/>
            </a:solidFill>
            <a:tailEnd type="arrow"/>
          </a:ln>
        </p:spPr>
        <p:style>
          <a:lnRef idx="2">
            <a:schemeClr val="accent1"/>
          </a:lnRef>
          <a:fillRef idx="0">
            <a:schemeClr val="accent1"/>
          </a:fillRef>
          <a:effectRef idx="1">
            <a:schemeClr val="accent1"/>
          </a:effectRef>
          <a:fontRef idx="minor">
            <a:schemeClr val="tx1"/>
          </a:fontRef>
        </p:style>
      </p:cxnSp>
      <p:sp>
        <p:nvSpPr>
          <p:cNvPr id="8" name="矩形 7"/>
          <p:cNvSpPr/>
          <p:nvPr/>
        </p:nvSpPr>
        <p:spPr>
          <a:xfrm>
            <a:off x="1979712" y="1829575"/>
            <a:ext cx="864096" cy="432048"/>
          </a:xfrm>
          <a:prstGeom prst="rect">
            <a:avLst/>
          </a:prstGeom>
          <a:solidFill>
            <a:srgbClr val="76B53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smtClean="0">
                <a:solidFill>
                  <a:srgbClr val="FFFFFF"/>
                </a:solidFill>
              </a:rPr>
              <a:t>手工转换</a:t>
            </a:r>
            <a:endParaRPr lang="en-US" altLang="zh-CN" sz="1200" b="1" smtClean="0">
              <a:solidFill>
                <a:srgbClr val="FFFFFF"/>
              </a:solidFill>
            </a:endParaRPr>
          </a:p>
          <a:p>
            <a:pPr algn="ctr"/>
            <a:r>
              <a:rPr lang="zh-CN" altLang="en-US" sz="1200" b="1" smtClean="0">
                <a:solidFill>
                  <a:srgbClr val="FFFFFF"/>
                </a:solidFill>
              </a:rPr>
              <a:t>自动转换</a:t>
            </a:r>
            <a:endParaRPr lang="zh-CN" altLang="en-US" sz="1200" b="1">
              <a:solidFill>
                <a:srgbClr val="FFFFFF"/>
              </a:solidFill>
            </a:endParaRPr>
          </a:p>
        </p:txBody>
      </p:sp>
      <p:cxnSp>
        <p:nvCxnSpPr>
          <p:cNvPr id="15" name="直接箭头连接符 14"/>
          <p:cNvCxnSpPr/>
          <p:nvPr/>
        </p:nvCxnSpPr>
        <p:spPr>
          <a:xfrm>
            <a:off x="2843808" y="2045599"/>
            <a:ext cx="432048" cy="0"/>
          </a:xfrm>
          <a:prstGeom prst="straightConnector1">
            <a:avLst/>
          </a:prstGeom>
          <a:ln>
            <a:solidFill>
              <a:srgbClr val="76B53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052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099"/>
                                        </p:tgtEl>
                                        <p:attrNameLst>
                                          <p:attrName>style.visibility</p:attrName>
                                        </p:attrNameLst>
                                      </p:cBhvr>
                                      <p:to>
                                        <p:strVal val="visible"/>
                                      </p:to>
                                    </p:set>
                                    <p:animEffect transition="in" filter="fade">
                                      <p:cBhvr>
                                        <p:cTn id="27" dur="1000"/>
                                        <p:tgtEl>
                                          <p:spTgt spid="4099"/>
                                        </p:tgtEl>
                                      </p:cBhvr>
                                    </p:animEffect>
                                    <p:anim calcmode="lin" valueType="num">
                                      <p:cBhvr>
                                        <p:cTn id="28" dur="1000" fill="hold"/>
                                        <p:tgtEl>
                                          <p:spTgt spid="4099"/>
                                        </p:tgtEl>
                                        <p:attrNameLst>
                                          <p:attrName>ppt_x</p:attrName>
                                        </p:attrNameLst>
                                      </p:cBhvr>
                                      <p:tavLst>
                                        <p:tav tm="0">
                                          <p:val>
                                            <p:strVal val="#ppt_x"/>
                                          </p:val>
                                        </p:tav>
                                        <p:tav tm="100000">
                                          <p:val>
                                            <p:strVal val="#ppt_x"/>
                                          </p:val>
                                        </p:tav>
                                      </p:tavLst>
                                    </p:anim>
                                    <p:anim calcmode="lin" valueType="num">
                                      <p:cBhvr>
                                        <p:cTn id="29"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par>
                                <p:cTn id="35" presetID="16" presetClass="entr" presetSubtype="21"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arn(inVertical)">
                                      <p:cBhvr>
                                        <p:cTn id="37" dur="500"/>
                                        <p:tgtEl>
                                          <p:spTgt spid="15"/>
                                        </p:tgtEl>
                                      </p:cBhvr>
                                    </p:animEffect>
                                  </p:childTnLst>
                                </p:cTn>
                              </p:par>
                            </p:childTnLst>
                          </p:cTn>
                        </p:par>
                        <p:par>
                          <p:cTn id="38" fill="hold">
                            <p:stCondLst>
                              <p:cond delay="500"/>
                            </p:stCondLst>
                            <p:childTnLst>
                              <p:par>
                                <p:cTn id="39" presetID="42" presetClass="entr" presetSubtype="0"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anim calcmode="lin" valueType="num">
                                      <p:cBhvr>
                                        <p:cTn id="42" dur="1000" fill="hold"/>
                                        <p:tgtEl>
                                          <p:spTgt spid="5"/>
                                        </p:tgtEl>
                                        <p:attrNameLst>
                                          <p:attrName>ppt_x</p:attrName>
                                        </p:attrNameLst>
                                      </p:cBhvr>
                                      <p:tavLst>
                                        <p:tav tm="0">
                                          <p:val>
                                            <p:strVal val="#ppt_x"/>
                                          </p:val>
                                        </p:tav>
                                        <p:tav tm="100000">
                                          <p:val>
                                            <p:strVal val="#ppt_x"/>
                                          </p:val>
                                        </p:tav>
                                      </p:tavLst>
                                    </p:anim>
                                    <p:anim calcmode="lin" valueType="num">
                                      <p:cBhvr>
                                        <p:cTn id="4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1" grpId="0" animBg="1"/>
      <p:bldP spid="13"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灵活的反写配置</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3139321"/>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自定义反写执行条件。</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反写值的类型支持数值字段、非数值字段。</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反写值支持自定义公式。</a:t>
            </a:r>
          </a:p>
          <a:p>
            <a:pPr defTabSz="2044700">
              <a:lnSpc>
                <a:spcPct val="90000"/>
              </a:lnSpc>
              <a:spcAft>
                <a:spcPct val="35000"/>
              </a:spcAft>
            </a:pPr>
            <a:r>
              <a:rPr kumimoji="1" lang="zh-CN" altLang="en-US" sz="1200" b="1" smtClean="0">
                <a:solidFill>
                  <a:srgbClr val="000000"/>
                </a:solidFill>
                <a:latin typeface="微软雅黑" panose="020B0503020204020204" pitchFamily="34" charset="-122"/>
                <a:ea typeface="微软雅黑" panose="020B0503020204020204" pitchFamily="34" charset="-122"/>
              </a:rPr>
              <a:t>业务</a:t>
            </a:r>
            <a:r>
              <a:rPr kumimoji="1" lang="zh-CN" altLang="en-US" sz="1200" b="1" dirty="0" smtClean="0">
                <a:solidFill>
                  <a:srgbClr val="000000"/>
                </a:solidFill>
                <a:latin typeface="微软雅黑" panose="020B0503020204020204" pitchFamily="34" charset="-122"/>
                <a:ea typeface="微软雅黑" panose="020B0503020204020204" pitchFamily="34" charset="-122"/>
              </a:rPr>
              <a:t>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配置方式实现将下游数据回写到上游单据，查看上游单据时，对其后续业务状况一目了然。</a:t>
            </a:r>
            <a:endParaRPr kumimoji="1" lang="en-US" altLang="zh-CN" sz="120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降低反写需求的开发门槛，提高功能开发效率。</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579562"/>
            <a:ext cx="5935662" cy="451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圆角矩形标注 9"/>
          <p:cNvSpPr/>
          <p:nvPr/>
        </p:nvSpPr>
        <p:spPr>
          <a:xfrm>
            <a:off x="6299771" y="627534"/>
            <a:ext cx="2448693" cy="614291"/>
          </a:xfrm>
          <a:prstGeom prst="wedgeRoundRectCallout">
            <a:avLst>
              <a:gd name="adj1" fmla="val -19214"/>
              <a:gd name="adj2" fmla="val 121069"/>
              <a:gd name="adj3" fmla="val 16667"/>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en-US" altLang="zh-CN" b="1" dirty="0">
                <a:solidFill>
                  <a:srgbClr val="FF6600"/>
                </a:solidFill>
                <a:ea typeface="微软雅黑" pitchFamily="34" charset="-122"/>
              </a:rPr>
              <a:t>[</a:t>
            </a:r>
            <a:r>
              <a:rPr lang="zh-CN" altLang="en-US" b="1" dirty="0">
                <a:solidFill>
                  <a:srgbClr val="FF6600"/>
                </a:solidFill>
                <a:ea typeface="微软雅黑" pitchFamily="34" charset="-122"/>
              </a:rPr>
              <a:t>条件</a:t>
            </a:r>
            <a:r>
              <a:rPr lang="en-US" altLang="zh-CN" b="1" dirty="0">
                <a:solidFill>
                  <a:srgbClr val="FF6600"/>
                </a:solidFill>
                <a:ea typeface="微软雅黑" pitchFamily="34" charset="-122"/>
              </a:rPr>
              <a:t>]</a:t>
            </a:r>
            <a:r>
              <a:rPr lang="zh-CN" altLang="en-US" b="1" dirty="0">
                <a:solidFill>
                  <a:srgbClr val="FF6600"/>
                </a:solidFill>
                <a:ea typeface="微软雅黑" pitchFamily="34" charset="-122"/>
              </a:rPr>
              <a:t>、</a:t>
            </a:r>
            <a:r>
              <a:rPr lang="en-US" altLang="zh-CN" b="1" dirty="0">
                <a:solidFill>
                  <a:srgbClr val="FF6600"/>
                </a:solidFill>
                <a:ea typeface="微软雅黑" pitchFamily="34" charset="-122"/>
              </a:rPr>
              <a:t>[</a:t>
            </a:r>
            <a:r>
              <a:rPr lang="zh-CN" altLang="en-US" b="1" dirty="0">
                <a:solidFill>
                  <a:srgbClr val="FF6600"/>
                </a:solidFill>
                <a:ea typeface="微软雅黑" pitchFamily="34" charset="-122"/>
              </a:rPr>
              <a:t>操作</a:t>
            </a:r>
            <a:r>
              <a:rPr lang="en-US" altLang="zh-CN" b="1" dirty="0">
                <a:solidFill>
                  <a:srgbClr val="FF6600"/>
                </a:solidFill>
                <a:ea typeface="微软雅黑" pitchFamily="34" charset="-122"/>
              </a:rPr>
              <a:t>]</a:t>
            </a:r>
            <a:r>
              <a:rPr lang="zh-CN" altLang="en-US" b="1" dirty="0">
                <a:solidFill>
                  <a:srgbClr val="FF6600"/>
                </a:solidFill>
                <a:ea typeface="微软雅黑" pitchFamily="34" charset="-122"/>
              </a:rPr>
              <a:t>字段控制反写执行时机。</a:t>
            </a:r>
          </a:p>
        </p:txBody>
      </p:sp>
      <p:sp>
        <p:nvSpPr>
          <p:cNvPr id="11" name="TextBox 18"/>
          <p:cNvSpPr txBox="1">
            <a:spLocks noChangeArrowheads="1"/>
          </p:cNvSpPr>
          <p:nvPr/>
        </p:nvSpPr>
        <p:spPr bwMode="auto">
          <a:xfrm>
            <a:off x="5148263" y="2314698"/>
            <a:ext cx="2592387" cy="277813"/>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lang="zh-CN" altLang="en-US" sz="1200" b="1">
                <a:solidFill>
                  <a:srgbClr val="FF6600"/>
                </a:solidFill>
              </a:rPr>
              <a:t>提供</a:t>
            </a:r>
            <a:r>
              <a:rPr lang="en-US" altLang="zh-CN" sz="1200" b="1">
                <a:solidFill>
                  <a:srgbClr val="FF6600"/>
                </a:solidFill>
              </a:rPr>
              <a:t>[</a:t>
            </a:r>
            <a:r>
              <a:rPr lang="zh-CN" altLang="en-US" sz="1200" b="1">
                <a:solidFill>
                  <a:srgbClr val="FF6600"/>
                </a:solidFill>
              </a:rPr>
              <a:t>累加、扣减、覆盖</a:t>
            </a:r>
            <a:r>
              <a:rPr lang="en-US" altLang="zh-CN" sz="1200" b="1">
                <a:solidFill>
                  <a:srgbClr val="FF6600"/>
                </a:solidFill>
              </a:rPr>
              <a:t>]</a:t>
            </a:r>
            <a:r>
              <a:rPr lang="zh-CN" altLang="en-US" sz="1200" b="1">
                <a:solidFill>
                  <a:srgbClr val="FF6600"/>
                </a:solidFill>
              </a:rPr>
              <a:t>三种方式</a:t>
            </a:r>
          </a:p>
        </p:txBody>
      </p:sp>
    </p:spTree>
    <p:extLst>
      <p:ext uri="{BB962C8B-B14F-4D97-AF65-F5344CB8AC3E}">
        <p14:creationId xmlns:p14="http://schemas.microsoft.com/office/powerpoint/2010/main" val="32561441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按比例自动关闭</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640723"/>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按比例进行关闭控制。</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按行进行关闭处理。</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按整单进行关闭处理。</a:t>
            </a:r>
          </a:p>
          <a:p>
            <a:pPr defTabSz="2044700">
              <a:lnSpc>
                <a:spcPct val="90000"/>
              </a:lnSpc>
              <a:spcAft>
                <a:spcPct val="35000"/>
              </a:spcAft>
            </a:pPr>
            <a:r>
              <a:rPr kumimoji="1" lang="zh-CN" altLang="en-US" sz="1200" b="1" smtClean="0">
                <a:solidFill>
                  <a:srgbClr val="000000"/>
                </a:solidFill>
                <a:latin typeface="微软雅黑" panose="020B0503020204020204" pitchFamily="34" charset="-122"/>
                <a:ea typeface="微软雅黑" panose="020B0503020204020204" pitchFamily="34" charset="-122"/>
              </a:rPr>
              <a:t>业务</a:t>
            </a:r>
            <a:r>
              <a:rPr kumimoji="1" lang="zh-CN" altLang="en-US" sz="1200" b="1" dirty="0" smtClean="0">
                <a:solidFill>
                  <a:srgbClr val="000000"/>
                </a:solidFill>
                <a:latin typeface="微软雅黑" panose="020B0503020204020204" pitchFamily="34" charset="-122"/>
                <a:ea typeface="微软雅黑" panose="020B0503020204020204" pitchFamily="34" charset="-122"/>
              </a:rPr>
              <a:t>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smtClean="0">
                <a:latin typeface="微软雅黑" pitchFamily="34" charset="-122"/>
                <a:ea typeface="微软雅黑" pitchFamily="34" charset="-122"/>
              </a:rPr>
              <a:t>在源单上实时掌握下游业务的进行状况。</a:t>
            </a:r>
            <a:endParaRPr lang="en-US" altLang="zh-CN" sz="1200" smtClean="0">
              <a:latin typeface="微软雅黑" pitchFamily="34" charset="-122"/>
              <a:ea typeface="微软雅黑"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smtClean="0">
                <a:latin typeface="微软雅黑" pitchFamily="34" charset="-122"/>
                <a:ea typeface="微软雅黑" pitchFamily="34" charset="-122"/>
              </a:rPr>
              <a:t>配合单据转换的过滤设置，达到</a:t>
            </a:r>
            <a:r>
              <a:rPr lang="zh-CN" altLang="en-US" sz="1200">
                <a:latin typeface="微软雅黑" pitchFamily="34" charset="-122"/>
                <a:ea typeface="微软雅黑" pitchFamily="34" charset="-122"/>
              </a:rPr>
              <a:t>管</a:t>
            </a:r>
            <a:r>
              <a:rPr lang="zh-CN" altLang="en-US" sz="1200" smtClean="0">
                <a:latin typeface="微软雅黑" pitchFamily="34" charset="-122"/>
                <a:ea typeface="微软雅黑" pitchFamily="34" charset="-122"/>
              </a:rPr>
              <a:t>控数据</a:t>
            </a:r>
            <a:r>
              <a:rPr lang="zh-CN" altLang="en-US" sz="1200">
                <a:latin typeface="微软雅黑" pitchFamily="34" charset="-122"/>
                <a:ea typeface="微软雅黑" pitchFamily="34" charset="-122"/>
              </a:rPr>
              <a:t>流转的目的</a:t>
            </a: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16"/>
          <p:cNvPicPr>
            <a:picLocks noChangeAspect="1" noChangeArrowheads="1"/>
          </p:cNvPicPr>
          <p:nvPr/>
        </p:nvPicPr>
        <p:blipFill>
          <a:blip r:embed="rId2"/>
          <a:srcRect/>
          <a:stretch>
            <a:fillRect/>
          </a:stretch>
        </p:blipFill>
        <p:spPr bwMode="auto">
          <a:xfrm>
            <a:off x="2843808" y="627535"/>
            <a:ext cx="6027738" cy="4464496"/>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圆角矩形标注 9"/>
          <p:cNvSpPr/>
          <p:nvPr/>
        </p:nvSpPr>
        <p:spPr>
          <a:xfrm>
            <a:off x="6560146" y="3292946"/>
            <a:ext cx="2376487" cy="986308"/>
          </a:xfrm>
          <a:prstGeom prst="wedgeRoundRectCallout">
            <a:avLst>
              <a:gd name="adj1" fmla="val 16803"/>
              <a:gd name="adj2" fmla="val -118682"/>
              <a:gd name="adj3" fmla="val 16667"/>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b="1" dirty="0">
                <a:solidFill>
                  <a:srgbClr val="FF6600"/>
                </a:solidFill>
                <a:ea typeface="微软雅黑" pitchFamily="34" charset="-122"/>
              </a:rPr>
              <a:t>支持行关闭控制</a:t>
            </a:r>
            <a:endParaRPr lang="en-US" altLang="zh-CN" b="1" dirty="0">
              <a:solidFill>
                <a:srgbClr val="FF6600"/>
              </a:solidFill>
              <a:ea typeface="微软雅黑" pitchFamily="34" charset="-122"/>
            </a:endParaRPr>
          </a:p>
          <a:p>
            <a:pPr>
              <a:defRPr/>
            </a:pPr>
            <a:r>
              <a:rPr lang="zh-CN" altLang="en-US" b="1" dirty="0">
                <a:solidFill>
                  <a:srgbClr val="FF6600"/>
                </a:solidFill>
                <a:ea typeface="微软雅黑" pitchFamily="34" charset="-122"/>
              </a:rPr>
              <a:t>支持按比例自动关闭</a:t>
            </a:r>
          </a:p>
        </p:txBody>
      </p:sp>
    </p:spTree>
    <p:extLst>
      <p:ext uri="{BB962C8B-B14F-4D97-AF65-F5344CB8AC3E}">
        <p14:creationId xmlns:p14="http://schemas.microsoft.com/office/powerpoint/2010/main" val="32561441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微软雅黑" pitchFamily="34" charset="-122"/>
                <a:ea typeface="微软雅黑" pitchFamily="34" charset="-122"/>
              </a:rPr>
              <a:t>按比例超额控制</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409890"/>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按比例进行超额控制。</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按次数进行超额控制。</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超额</a:t>
            </a:r>
            <a:r>
              <a:rPr kumimoji="1" lang="zh-CN" altLang="en-US" sz="1200" smtClean="0">
                <a:solidFill>
                  <a:srgbClr val="000000"/>
                </a:solidFill>
                <a:latin typeface="微软雅黑" panose="020B0503020204020204" pitchFamily="34" charset="-122"/>
                <a:ea typeface="微软雅黑" panose="020B0503020204020204" pitchFamily="34" charset="-122"/>
              </a:rPr>
              <a:t>提示允许自定义。</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加强业务之间的约束力，从系统层面管控额度，防止人为做单超额。</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图片 9" descr="业务流程-连线设置-反写规则-超额判断.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699542"/>
            <a:ext cx="6121400" cy="43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圆角矩形标注 9"/>
          <p:cNvSpPr/>
          <p:nvPr/>
        </p:nvSpPr>
        <p:spPr>
          <a:xfrm>
            <a:off x="6155779" y="2644229"/>
            <a:ext cx="2376488" cy="937138"/>
          </a:xfrm>
          <a:prstGeom prst="wedgeRoundRectCallout">
            <a:avLst>
              <a:gd name="adj1" fmla="val -21332"/>
              <a:gd name="adj2" fmla="val -91843"/>
              <a:gd name="adj3" fmla="val 16667"/>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b="1" dirty="0">
                <a:solidFill>
                  <a:srgbClr val="FF6600"/>
                </a:solidFill>
                <a:ea typeface="微软雅黑" pitchFamily="34" charset="-122"/>
              </a:rPr>
              <a:t>通过超额检查公式，轻松实现按比例超额控制。</a:t>
            </a:r>
          </a:p>
        </p:txBody>
      </p:sp>
    </p:spTree>
    <p:extLst>
      <p:ext uri="{BB962C8B-B14F-4D97-AF65-F5344CB8AC3E}">
        <p14:creationId xmlns:p14="http://schemas.microsoft.com/office/powerpoint/2010/main" val="32561441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微软雅黑" pitchFamily="34" charset="-122"/>
                <a:ea typeface="微软雅黑" pitchFamily="34" charset="-122"/>
              </a:rPr>
              <a:t>图形化流程设计器</a:t>
            </a:r>
            <a:endParaRPr lang="zh-CN" altLang="en-US">
              <a:solidFill>
                <a:schemeClr val="tx1"/>
              </a:solidFill>
            </a:endParaRPr>
          </a:p>
        </p:txBody>
      </p:sp>
      <p:sp>
        <p:nvSpPr>
          <p:cNvPr id="6" name="Freeform 19"/>
          <p:cNvSpPr>
            <a:spLocks/>
          </p:cNvSpPr>
          <p:nvPr/>
        </p:nvSpPr>
        <p:spPr bwMode="auto">
          <a:xfrm>
            <a:off x="1806659" y="744074"/>
            <a:ext cx="58655" cy="45719"/>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973122"/>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支持子流程嵌套。</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连线上可关联反写规则。</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配置业务推进消息，智能推送提醒。</a:t>
            </a:r>
          </a:p>
          <a:p>
            <a:pPr defTabSz="2044700">
              <a:lnSpc>
                <a:spcPct val="90000"/>
              </a:lnSpc>
              <a:spcAft>
                <a:spcPct val="35000"/>
              </a:spcAft>
            </a:pPr>
            <a:r>
              <a:rPr kumimoji="1" lang="zh-CN" altLang="en-US" sz="1200" b="1" smtClean="0">
                <a:solidFill>
                  <a:srgbClr val="000000"/>
                </a:solidFill>
                <a:latin typeface="微软雅黑" panose="020B0503020204020204" pitchFamily="34" charset="-122"/>
                <a:ea typeface="微软雅黑" panose="020B0503020204020204" pitchFamily="34" charset="-122"/>
              </a:rPr>
              <a:t>业务</a:t>
            </a:r>
            <a:r>
              <a:rPr kumimoji="1" lang="zh-CN" altLang="en-US" sz="1200" b="1" dirty="0" smtClean="0">
                <a:solidFill>
                  <a:srgbClr val="000000"/>
                </a:solidFill>
                <a:latin typeface="微软雅黑" panose="020B0503020204020204" pitchFamily="34" charset="-122"/>
                <a:ea typeface="微软雅黑" panose="020B0503020204020204" pitchFamily="34" charset="-122"/>
              </a:rPr>
              <a:t>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以图形化方式梳理企业的业务活动，描述相关单据的流转</a:t>
            </a:r>
            <a:r>
              <a:rPr kumimoji="1" lang="zh-CN" altLang="en-US" sz="1200" smtClean="0">
                <a:solidFill>
                  <a:srgbClr val="000000"/>
                </a:solidFill>
                <a:latin typeface="微软雅黑" panose="020B0503020204020204" pitchFamily="34" charset="-122"/>
                <a:ea typeface="微软雅黑" panose="020B0503020204020204" pitchFamily="34" charset="-122"/>
              </a:rPr>
              <a:t>关系。</a:t>
            </a:r>
            <a:endParaRPr kumimoji="1" lang="en-US" altLang="zh-CN" sz="120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配置</a:t>
            </a:r>
            <a:r>
              <a:rPr kumimoji="1" lang="zh-CN" altLang="en-US" sz="1200">
                <a:solidFill>
                  <a:srgbClr val="000000"/>
                </a:solidFill>
                <a:latin typeface="微软雅黑" panose="020B0503020204020204" pitchFamily="34" charset="-122"/>
                <a:ea typeface="微软雅黑" panose="020B0503020204020204" pitchFamily="34" charset="-122"/>
              </a:rPr>
              <a:t>消息提醒操作人员，推进业务流程</a:t>
            </a:r>
            <a:r>
              <a:rPr kumimoji="1" lang="zh-CN" altLang="en-US" sz="1200" smtClean="0">
                <a:solidFill>
                  <a:srgbClr val="000000"/>
                </a:solidFill>
                <a:latin typeface="微软雅黑" panose="020B0503020204020204" pitchFamily="34" charset="-122"/>
                <a:ea typeface="微软雅黑" panose="020B0503020204020204" pitchFamily="34" charset="-122"/>
              </a:rPr>
              <a:t>流转</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16"/>
          <p:cNvPicPr>
            <a:picLocks noChangeAspect="1" noChangeArrowheads="1"/>
          </p:cNvPicPr>
          <p:nvPr/>
        </p:nvPicPr>
        <p:blipFill>
          <a:blip r:embed="rId3"/>
          <a:srcRect/>
          <a:stretch>
            <a:fillRect/>
          </a:stretch>
        </p:blipFill>
        <p:spPr bwMode="auto">
          <a:xfrm>
            <a:off x="2882900" y="1024409"/>
            <a:ext cx="6082563" cy="3652562"/>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7"/>
          <p:cNvPicPr>
            <a:picLocks noChangeAspect="1" noChangeArrowheads="1"/>
          </p:cNvPicPr>
          <p:nvPr/>
        </p:nvPicPr>
        <p:blipFill>
          <a:blip r:embed="rId4"/>
          <a:srcRect/>
          <a:stretch>
            <a:fillRect/>
          </a:stretch>
        </p:blipFill>
        <p:spPr bwMode="auto">
          <a:xfrm>
            <a:off x="2843213" y="608484"/>
            <a:ext cx="6121275" cy="4483546"/>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614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微软雅黑" pitchFamily="34" charset="-122"/>
                <a:ea typeface="微软雅黑" pitchFamily="34" charset="-122"/>
              </a:rPr>
              <a:t>业务流程配置中心</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446824"/>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a:solidFill>
                  <a:srgbClr val="000000"/>
                </a:solidFill>
                <a:latin typeface="微软雅黑" pitchFamily="34" charset="-122"/>
                <a:ea typeface="微软雅黑" pitchFamily="34" charset="-122"/>
              </a:rPr>
              <a:t>当入口单据选择单据类型发起业务流程时，则单据中的数据会控制走相应的业务流程</a:t>
            </a: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zh-CN" altLang="en-US" sz="120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smtClean="0">
                <a:solidFill>
                  <a:srgbClr val="000000"/>
                </a:solidFill>
                <a:latin typeface="微软雅黑" panose="020B0503020204020204" pitchFamily="34" charset="-122"/>
                <a:ea typeface="微软雅黑" panose="020B0503020204020204" pitchFamily="34" charset="-122"/>
              </a:rPr>
              <a:t>业务</a:t>
            </a:r>
            <a:r>
              <a:rPr kumimoji="1" lang="zh-CN" altLang="en-US" sz="1200" b="1" dirty="0" smtClean="0">
                <a:solidFill>
                  <a:srgbClr val="000000"/>
                </a:solidFill>
                <a:latin typeface="微软雅黑" panose="020B0503020204020204" pitchFamily="34" charset="-122"/>
                <a:ea typeface="微软雅黑" panose="020B0503020204020204" pitchFamily="34" charset="-122"/>
              </a:rPr>
              <a:t>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灵活的管理业务流程版本，适用不同业务场景下的业务管控需要。</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16"/>
          <p:cNvPicPr>
            <a:picLocks noChangeAspect="1" noChangeArrowheads="1"/>
          </p:cNvPicPr>
          <p:nvPr/>
        </p:nvPicPr>
        <p:blipFill>
          <a:blip r:embed="rId2"/>
          <a:srcRect/>
          <a:stretch>
            <a:fillRect/>
          </a:stretch>
        </p:blipFill>
        <p:spPr bwMode="auto">
          <a:xfrm>
            <a:off x="2771800" y="671091"/>
            <a:ext cx="6235700" cy="3836987"/>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圆角矩形标注 9"/>
          <p:cNvSpPr/>
          <p:nvPr/>
        </p:nvSpPr>
        <p:spPr>
          <a:xfrm>
            <a:off x="5199087" y="4012530"/>
            <a:ext cx="2232025" cy="1079500"/>
          </a:xfrm>
          <a:prstGeom prst="wedgeRoundRectCallout">
            <a:avLst>
              <a:gd name="adj1" fmla="val -22534"/>
              <a:gd name="adj2" fmla="val -87433"/>
              <a:gd name="adj3" fmla="val 16667"/>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sz="1600" b="1" dirty="0">
                <a:solidFill>
                  <a:srgbClr val="FF6600"/>
                </a:solidFill>
                <a:ea typeface="微软雅黑" pitchFamily="34" charset="-122"/>
              </a:rPr>
              <a:t>配置业务流程的启用条件。</a:t>
            </a:r>
          </a:p>
        </p:txBody>
      </p:sp>
    </p:spTree>
    <p:extLst>
      <p:ext uri="{BB962C8B-B14F-4D97-AF65-F5344CB8AC3E}">
        <p14:creationId xmlns:p14="http://schemas.microsoft.com/office/powerpoint/2010/main" val="32561441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业务流程应用</a:t>
            </a:r>
            <a:endParaRPr lang="zh-CN" altLang="en-US">
              <a:solidFill>
                <a:schemeClr val="tx1"/>
              </a:solidFill>
            </a:endParaRPr>
          </a:p>
        </p:txBody>
      </p:sp>
      <p:sp>
        <p:nvSpPr>
          <p:cNvPr id="4" name="任意多边形 3"/>
          <p:cNvSpPr/>
          <p:nvPr/>
        </p:nvSpPr>
        <p:spPr bwMode="auto">
          <a:xfrm>
            <a:off x="1403945" y="653628"/>
            <a:ext cx="968375" cy="944562"/>
          </a:xfrm>
          <a:custGeom>
            <a:avLst/>
            <a:gdLst>
              <a:gd name="connsiteX0" fmla="*/ 0 w 1023724"/>
              <a:gd name="connsiteY0" fmla="*/ 511862 h 1023724"/>
              <a:gd name="connsiteX1" fmla="*/ 149921 w 1023724"/>
              <a:gd name="connsiteY1" fmla="*/ 149921 h 1023724"/>
              <a:gd name="connsiteX2" fmla="*/ 511862 w 1023724"/>
              <a:gd name="connsiteY2" fmla="*/ 1 h 1023724"/>
              <a:gd name="connsiteX3" fmla="*/ 873803 w 1023724"/>
              <a:gd name="connsiteY3" fmla="*/ 149922 h 1023724"/>
              <a:gd name="connsiteX4" fmla="*/ 1023723 w 1023724"/>
              <a:gd name="connsiteY4" fmla="*/ 511863 h 1023724"/>
              <a:gd name="connsiteX5" fmla="*/ 873802 w 1023724"/>
              <a:gd name="connsiteY5" fmla="*/ 873804 h 1023724"/>
              <a:gd name="connsiteX6" fmla="*/ 511861 w 1023724"/>
              <a:gd name="connsiteY6" fmla="*/ 1023725 h 1023724"/>
              <a:gd name="connsiteX7" fmla="*/ 149920 w 1023724"/>
              <a:gd name="connsiteY7" fmla="*/ 873804 h 1023724"/>
              <a:gd name="connsiteX8" fmla="*/ -1 w 1023724"/>
              <a:gd name="connsiteY8" fmla="*/ 511863 h 1023724"/>
              <a:gd name="connsiteX9" fmla="*/ 0 w 1023724"/>
              <a:gd name="connsiteY9" fmla="*/ 511862 h 102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3724" h="1023724">
                <a:moveTo>
                  <a:pt x="0" y="511862"/>
                </a:moveTo>
                <a:cubicBezTo>
                  <a:pt x="0" y="376108"/>
                  <a:pt x="53929" y="245914"/>
                  <a:pt x="149921" y="149921"/>
                </a:cubicBezTo>
                <a:cubicBezTo>
                  <a:pt x="245914" y="53928"/>
                  <a:pt x="376108" y="0"/>
                  <a:pt x="511862" y="1"/>
                </a:cubicBezTo>
                <a:cubicBezTo>
                  <a:pt x="647616" y="1"/>
                  <a:pt x="777810" y="53930"/>
                  <a:pt x="873803" y="149922"/>
                </a:cubicBezTo>
                <a:cubicBezTo>
                  <a:pt x="969796" y="245915"/>
                  <a:pt x="1023724" y="376109"/>
                  <a:pt x="1023723" y="511863"/>
                </a:cubicBezTo>
                <a:cubicBezTo>
                  <a:pt x="1023723" y="647617"/>
                  <a:pt x="969795" y="777811"/>
                  <a:pt x="873802" y="873804"/>
                </a:cubicBezTo>
                <a:cubicBezTo>
                  <a:pt x="777809" y="969797"/>
                  <a:pt x="647615" y="1023725"/>
                  <a:pt x="511861" y="1023725"/>
                </a:cubicBezTo>
                <a:cubicBezTo>
                  <a:pt x="376107" y="1023725"/>
                  <a:pt x="245913" y="969797"/>
                  <a:pt x="149920" y="873804"/>
                </a:cubicBezTo>
                <a:cubicBezTo>
                  <a:pt x="53927" y="777811"/>
                  <a:pt x="-1" y="647617"/>
                  <a:pt x="-1" y="511863"/>
                </a:cubicBezTo>
                <a:lnTo>
                  <a:pt x="0" y="511862"/>
                </a:lnTo>
                <a:close/>
              </a:path>
            </a:pathLst>
          </a:custGeom>
          <a:solidFill>
            <a:schemeClr val="bg1">
              <a:lumMod val="8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7861" tIns="177861" rIns="177861" bIns="177861" spcCol="1270" anchor="ctr"/>
          <a:lstStyle/>
          <a:p>
            <a:pPr algn="ctr" defTabSz="977900">
              <a:lnSpc>
                <a:spcPct val="90000"/>
              </a:lnSpc>
              <a:spcAft>
                <a:spcPct val="35000"/>
              </a:spcAft>
              <a:defRPr/>
            </a:pPr>
            <a:r>
              <a:rPr lang="zh-CN" altLang="en-US" dirty="0">
                <a:solidFill>
                  <a:schemeClr val="bg1">
                    <a:lumMod val="65000"/>
                  </a:schemeClr>
                </a:solidFill>
                <a:ea typeface="微软雅黑" pitchFamily="34" charset="-122"/>
              </a:rPr>
              <a:t>单据转换</a:t>
            </a:r>
          </a:p>
        </p:txBody>
      </p:sp>
      <p:sp>
        <p:nvSpPr>
          <p:cNvPr id="5" name="任意多边形 4"/>
          <p:cNvSpPr/>
          <p:nvPr/>
        </p:nvSpPr>
        <p:spPr bwMode="auto">
          <a:xfrm>
            <a:off x="1607145" y="1674390"/>
            <a:ext cx="561975" cy="549275"/>
          </a:xfrm>
          <a:custGeom>
            <a:avLst/>
            <a:gdLst>
              <a:gd name="connsiteX0" fmla="*/ 78703 w 593760"/>
              <a:gd name="connsiteY0" fmla="*/ 227054 h 593760"/>
              <a:gd name="connsiteX1" fmla="*/ 227054 w 593760"/>
              <a:gd name="connsiteY1" fmla="*/ 227054 h 593760"/>
              <a:gd name="connsiteX2" fmla="*/ 227054 w 593760"/>
              <a:gd name="connsiteY2" fmla="*/ 78703 h 593760"/>
              <a:gd name="connsiteX3" fmla="*/ 366706 w 593760"/>
              <a:gd name="connsiteY3" fmla="*/ 78703 h 593760"/>
              <a:gd name="connsiteX4" fmla="*/ 366706 w 593760"/>
              <a:gd name="connsiteY4" fmla="*/ 227054 h 593760"/>
              <a:gd name="connsiteX5" fmla="*/ 515057 w 593760"/>
              <a:gd name="connsiteY5" fmla="*/ 227054 h 593760"/>
              <a:gd name="connsiteX6" fmla="*/ 515057 w 593760"/>
              <a:gd name="connsiteY6" fmla="*/ 366706 h 593760"/>
              <a:gd name="connsiteX7" fmla="*/ 366706 w 593760"/>
              <a:gd name="connsiteY7" fmla="*/ 366706 h 593760"/>
              <a:gd name="connsiteX8" fmla="*/ 366706 w 593760"/>
              <a:gd name="connsiteY8" fmla="*/ 515057 h 593760"/>
              <a:gd name="connsiteX9" fmla="*/ 227054 w 593760"/>
              <a:gd name="connsiteY9" fmla="*/ 515057 h 593760"/>
              <a:gd name="connsiteX10" fmla="*/ 227054 w 593760"/>
              <a:gd name="connsiteY10" fmla="*/ 366706 h 593760"/>
              <a:gd name="connsiteX11" fmla="*/ 78703 w 593760"/>
              <a:gd name="connsiteY11" fmla="*/ 366706 h 593760"/>
              <a:gd name="connsiteX12" fmla="*/ 78703 w 593760"/>
              <a:gd name="connsiteY12" fmla="*/ 227054 h 59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3760" h="593760">
                <a:moveTo>
                  <a:pt x="78703" y="227054"/>
                </a:moveTo>
                <a:lnTo>
                  <a:pt x="227054" y="227054"/>
                </a:lnTo>
                <a:lnTo>
                  <a:pt x="227054" y="78703"/>
                </a:lnTo>
                <a:lnTo>
                  <a:pt x="366706" y="78703"/>
                </a:lnTo>
                <a:lnTo>
                  <a:pt x="366706" y="227054"/>
                </a:lnTo>
                <a:lnTo>
                  <a:pt x="515057" y="227054"/>
                </a:lnTo>
                <a:lnTo>
                  <a:pt x="515057" y="366706"/>
                </a:lnTo>
                <a:lnTo>
                  <a:pt x="366706" y="366706"/>
                </a:lnTo>
                <a:lnTo>
                  <a:pt x="366706" y="515057"/>
                </a:lnTo>
                <a:lnTo>
                  <a:pt x="227054" y="515057"/>
                </a:lnTo>
                <a:lnTo>
                  <a:pt x="227054" y="366706"/>
                </a:lnTo>
                <a:lnTo>
                  <a:pt x="78703" y="366706"/>
                </a:lnTo>
                <a:lnTo>
                  <a:pt x="78703" y="227054"/>
                </a:lnTo>
                <a:close/>
              </a:path>
            </a:pathLst>
          </a:cu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78703" tIns="227054" rIns="78703" bIns="227054" spcCol="1270" anchor="ctr"/>
          <a:lstStyle/>
          <a:p>
            <a:pPr algn="ctr" defTabSz="444500">
              <a:lnSpc>
                <a:spcPct val="90000"/>
              </a:lnSpc>
              <a:spcAft>
                <a:spcPct val="35000"/>
              </a:spcAft>
              <a:defRPr/>
            </a:pPr>
            <a:endParaRPr lang="zh-CN" altLang="en-US" sz="1000">
              <a:solidFill>
                <a:schemeClr val="bg1">
                  <a:lumMod val="65000"/>
                </a:schemeClr>
              </a:solidFill>
              <a:ea typeface="微软雅黑" pitchFamily="34" charset="-122"/>
            </a:endParaRPr>
          </a:p>
        </p:txBody>
      </p:sp>
      <p:sp>
        <p:nvSpPr>
          <p:cNvPr id="6" name="任意多边形 5"/>
          <p:cNvSpPr/>
          <p:nvPr/>
        </p:nvSpPr>
        <p:spPr bwMode="auto">
          <a:xfrm>
            <a:off x="1403945" y="2299865"/>
            <a:ext cx="968375" cy="944563"/>
          </a:xfrm>
          <a:custGeom>
            <a:avLst/>
            <a:gdLst>
              <a:gd name="connsiteX0" fmla="*/ 0 w 1023724"/>
              <a:gd name="connsiteY0" fmla="*/ 511862 h 1023724"/>
              <a:gd name="connsiteX1" fmla="*/ 149921 w 1023724"/>
              <a:gd name="connsiteY1" fmla="*/ 149921 h 1023724"/>
              <a:gd name="connsiteX2" fmla="*/ 511862 w 1023724"/>
              <a:gd name="connsiteY2" fmla="*/ 1 h 1023724"/>
              <a:gd name="connsiteX3" fmla="*/ 873803 w 1023724"/>
              <a:gd name="connsiteY3" fmla="*/ 149922 h 1023724"/>
              <a:gd name="connsiteX4" fmla="*/ 1023723 w 1023724"/>
              <a:gd name="connsiteY4" fmla="*/ 511863 h 1023724"/>
              <a:gd name="connsiteX5" fmla="*/ 873802 w 1023724"/>
              <a:gd name="connsiteY5" fmla="*/ 873804 h 1023724"/>
              <a:gd name="connsiteX6" fmla="*/ 511861 w 1023724"/>
              <a:gd name="connsiteY6" fmla="*/ 1023725 h 1023724"/>
              <a:gd name="connsiteX7" fmla="*/ 149920 w 1023724"/>
              <a:gd name="connsiteY7" fmla="*/ 873804 h 1023724"/>
              <a:gd name="connsiteX8" fmla="*/ -1 w 1023724"/>
              <a:gd name="connsiteY8" fmla="*/ 511863 h 1023724"/>
              <a:gd name="connsiteX9" fmla="*/ 0 w 1023724"/>
              <a:gd name="connsiteY9" fmla="*/ 511862 h 102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3724" h="1023724">
                <a:moveTo>
                  <a:pt x="0" y="511862"/>
                </a:moveTo>
                <a:cubicBezTo>
                  <a:pt x="0" y="376108"/>
                  <a:pt x="53929" y="245914"/>
                  <a:pt x="149921" y="149921"/>
                </a:cubicBezTo>
                <a:cubicBezTo>
                  <a:pt x="245914" y="53928"/>
                  <a:pt x="376108" y="0"/>
                  <a:pt x="511862" y="1"/>
                </a:cubicBezTo>
                <a:cubicBezTo>
                  <a:pt x="647616" y="1"/>
                  <a:pt x="777810" y="53930"/>
                  <a:pt x="873803" y="149922"/>
                </a:cubicBezTo>
                <a:cubicBezTo>
                  <a:pt x="969796" y="245915"/>
                  <a:pt x="1023724" y="376109"/>
                  <a:pt x="1023723" y="511863"/>
                </a:cubicBezTo>
                <a:cubicBezTo>
                  <a:pt x="1023723" y="647617"/>
                  <a:pt x="969795" y="777811"/>
                  <a:pt x="873802" y="873804"/>
                </a:cubicBezTo>
                <a:cubicBezTo>
                  <a:pt x="777809" y="969797"/>
                  <a:pt x="647615" y="1023725"/>
                  <a:pt x="511861" y="1023725"/>
                </a:cubicBezTo>
                <a:cubicBezTo>
                  <a:pt x="376107" y="1023725"/>
                  <a:pt x="245913" y="969797"/>
                  <a:pt x="149920" y="873804"/>
                </a:cubicBezTo>
                <a:cubicBezTo>
                  <a:pt x="53927" y="777811"/>
                  <a:pt x="-1" y="647617"/>
                  <a:pt x="-1" y="511863"/>
                </a:cubicBezTo>
                <a:lnTo>
                  <a:pt x="0" y="511862"/>
                </a:lnTo>
                <a:close/>
              </a:path>
            </a:pathLst>
          </a:custGeom>
          <a:solidFill>
            <a:schemeClr val="bg1">
              <a:lumMod val="8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7861" tIns="177861" rIns="177861" bIns="177861" spcCol="1270" anchor="ctr"/>
          <a:lstStyle/>
          <a:p>
            <a:pPr algn="ctr" defTabSz="977900">
              <a:lnSpc>
                <a:spcPct val="90000"/>
              </a:lnSpc>
              <a:spcAft>
                <a:spcPct val="35000"/>
              </a:spcAft>
              <a:defRPr/>
            </a:pPr>
            <a:r>
              <a:rPr lang="zh-CN" altLang="en-US" dirty="0">
                <a:solidFill>
                  <a:schemeClr val="bg1">
                    <a:lumMod val="65000"/>
                  </a:schemeClr>
                </a:solidFill>
                <a:ea typeface="微软雅黑" pitchFamily="34" charset="-122"/>
              </a:rPr>
              <a:t>反写规则</a:t>
            </a:r>
          </a:p>
        </p:txBody>
      </p:sp>
      <p:sp>
        <p:nvSpPr>
          <p:cNvPr id="7" name="任意多边形 6"/>
          <p:cNvSpPr/>
          <p:nvPr/>
        </p:nvSpPr>
        <p:spPr bwMode="auto">
          <a:xfrm>
            <a:off x="2518370" y="1772815"/>
            <a:ext cx="307975" cy="352425"/>
          </a:xfrm>
          <a:custGeom>
            <a:avLst/>
            <a:gdLst>
              <a:gd name="connsiteX0" fmla="*/ 0 w 325544"/>
              <a:gd name="connsiteY0" fmla="*/ 76165 h 380825"/>
              <a:gd name="connsiteX1" fmla="*/ 162772 w 325544"/>
              <a:gd name="connsiteY1" fmla="*/ 76165 h 380825"/>
              <a:gd name="connsiteX2" fmla="*/ 162772 w 325544"/>
              <a:gd name="connsiteY2" fmla="*/ 0 h 380825"/>
              <a:gd name="connsiteX3" fmla="*/ 325544 w 325544"/>
              <a:gd name="connsiteY3" fmla="*/ 190413 h 380825"/>
              <a:gd name="connsiteX4" fmla="*/ 162772 w 325544"/>
              <a:gd name="connsiteY4" fmla="*/ 380825 h 380825"/>
              <a:gd name="connsiteX5" fmla="*/ 162772 w 325544"/>
              <a:gd name="connsiteY5" fmla="*/ 304660 h 380825"/>
              <a:gd name="connsiteX6" fmla="*/ 0 w 325544"/>
              <a:gd name="connsiteY6" fmla="*/ 304660 h 380825"/>
              <a:gd name="connsiteX7" fmla="*/ 0 w 325544"/>
              <a:gd name="connsiteY7" fmla="*/ 76165 h 38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544" h="380825">
                <a:moveTo>
                  <a:pt x="0" y="76165"/>
                </a:moveTo>
                <a:lnTo>
                  <a:pt x="162772" y="76165"/>
                </a:lnTo>
                <a:lnTo>
                  <a:pt x="162772" y="0"/>
                </a:lnTo>
                <a:lnTo>
                  <a:pt x="325544" y="190413"/>
                </a:lnTo>
                <a:lnTo>
                  <a:pt x="162772" y="380825"/>
                </a:lnTo>
                <a:lnTo>
                  <a:pt x="162772" y="304660"/>
                </a:lnTo>
                <a:lnTo>
                  <a:pt x="0" y="304660"/>
                </a:lnTo>
                <a:lnTo>
                  <a:pt x="0" y="76165"/>
                </a:lnTo>
                <a:close/>
              </a:path>
            </a:pathLst>
          </a:cu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76165" rIns="97663" bIns="76165" spcCol="1270" anchor="ctr"/>
          <a:lstStyle/>
          <a:p>
            <a:pPr algn="ctr" defTabSz="711200">
              <a:lnSpc>
                <a:spcPct val="90000"/>
              </a:lnSpc>
              <a:spcAft>
                <a:spcPct val="35000"/>
              </a:spcAft>
              <a:defRPr/>
            </a:pPr>
            <a:endParaRPr lang="zh-CN" altLang="en-US" sz="1600">
              <a:solidFill>
                <a:schemeClr val="bg1">
                  <a:lumMod val="65000"/>
                </a:schemeClr>
              </a:solidFill>
              <a:ea typeface="微软雅黑" pitchFamily="34" charset="-122"/>
            </a:endParaRPr>
          </a:p>
        </p:txBody>
      </p:sp>
      <p:sp>
        <p:nvSpPr>
          <p:cNvPr id="8" name="任意多边形 7"/>
          <p:cNvSpPr/>
          <p:nvPr/>
        </p:nvSpPr>
        <p:spPr bwMode="auto">
          <a:xfrm>
            <a:off x="2953345" y="1004465"/>
            <a:ext cx="1690687" cy="1665288"/>
          </a:xfrm>
          <a:custGeom>
            <a:avLst/>
            <a:gdLst>
              <a:gd name="connsiteX0" fmla="*/ 0 w 2047449"/>
              <a:gd name="connsiteY0" fmla="*/ 1023725 h 2047449"/>
              <a:gd name="connsiteX1" fmla="*/ 299843 w 2047449"/>
              <a:gd name="connsiteY1" fmla="*/ 299842 h 2047449"/>
              <a:gd name="connsiteX2" fmla="*/ 1023727 w 2047449"/>
              <a:gd name="connsiteY2" fmla="*/ 1 h 2047449"/>
              <a:gd name="connsiteX3" fmla="*/ 1747610 w 2047449"/>
              <a:gd name="connsiteY3" fmla="*/ 299844 h 2047449"/>
              <a:gd name="connsiteX4" fmla="*/ 2047451 w 2047449"/>
              <a:gd name="connsiteY4" fmla="*/ 1023728 h 2047449"/>
              <a:gd name="connsiteX5" fmla="*/ 1747609 w 2047449"/>
              <a:gd name="connsiteY5" fmla="*/ 1747611 h 2047449"/>
              <a:gd name="connsiteX6" fmla="*/ 1023726 w 2047449"/>
              <a:gd name="connsiteY6" fmla="*/ 2047453 h 2047449"/>
              <a:gd name="connsiteX7" fmla="*/ 299843 w 2047449"/>
              <a:gd name="connsiteY7" fmla="*/ 1747610 h 2047449"/>
              <a:gd name="connsiteX8" fmla="*/ 2 w 2047449"/>
              <a:gd name="connsiteY8" fmla="*/ 1023727 h 2047449"/>
              <a:gd name="connsiteX9" fmla="*/ 0 w 2047449"/>
              <a:gd name="connsiteY9" fmla="*/ 1023725 h 204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7449" h="2047449">
                <a:moveTo>
                  <a:pt x="0" y="1023725"/>
                </a:moveTo>
                <a:cubicBezTo>
                  <a:pt x="0" y="752216"/>
                  <a:pt x="107857" y="491828"/>
                  <a:pt x="299843" y="299842"/>
                </a:cubicBezTo>
                <a:cubicBezTo>
                  <a:pt x="491829" y="107857"/>
                  <a:pt x="752218" y="0"/>
                  <a:pt x="1023727" y="1"/>
                </a:cubicBezTo>
                <a:cubicBezTo>
                  <a:pt x="1295236" y="1"/>
                  <a:pt x="1555624" y="107858"/>
                  <a:pt x="1747610" y="299844"/>
                </a:cubicBezTo>
                <a:cubicBezTo>
                  <a:pt x="1939595" y="491830"/>
                  <a:pt x="2047452" y="752219"/>
                  <a:pt x="2047451" y="1023728"/>
                </a:cubicBezTo>
                <a:cubicBezTo>
                  <a:pt x="2047451" y="1295237"/>
                  <a:pt x="1939594" y="1555625"/>
                  <a:pt x="1747609" y="1747611"/>
                </a:cubicBezTo>
                <a:cubicBezTo>
                  <a:pt x="1555623" y="1939597"/>
                  <a:pt x="1295235" y="2047453"/>
                  <a:pt x="1023726" y="2047453"/>
                </a:cubicBezTo>
                <a:cubicBezTo>
                  <a:pt x="752217" y="2047453"/>
                  <a:pt x="491829" y="1939596"/>
                  <a:pt x="299843" y="1747610"/>
                </a:cubicBezTo>
                <a:cubicBezTo>
                  <a:pt x="107857" y="1555624"/>
                  <a:pt x="1" y="1295235"/>
                  <a:pt x="2" y="1023727"/>
                </a:cubicBezTo>
                <a:lnTo>
                  <a:pt x="0" y="1023725"/>
                </a:lnTo>
                <a:close/>
              </a:path>
            </a:pathLst>
          </a:custGeom>
          <a:solidFill>
            <a:schemeClr val="bg1">
              <a:lumMod val="8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30322" tIns="330322" rIns="330322" bIns="330322" spcCol="1270" anchor="ctr"/>
          <a:lstStyle/>
          <a:p>
            <a:pPr algn="ctr" defTabSz="1066800">
              <a:lnSpc>
                <a:spcPct val="90000"/>
              </a:lnSpc>
              <a:spcAft>
                <a:spcPct val="35000"/>
              </a:spcAft>
              <a:defRPr/>
            </a:pPr>
            <a:r>
              <a:rPr lang="zh-CN" altLang="en-US" dirty="0">
                <a:solidFill>
                  <a:schemeClr val="bg1">
                    <a:lumMod val="65000"/>
                  </a:schemeClr>
                </a:solidFill>
                <a:ea typeface="微软雅黑" pitchFamily="34" charset="-122"/>
              </a:rPr>
              <a:t>业务流程设计中心</a:t>
            </a:r>
          </a:p>
        </p:txBody>
      </p:sp>
      <p:sp>
        <p:nvSpPr>
          <p:cNvPr id="10" name="任意多边形 9"/>
          <p:cNvSpPr/>
          <p:nvPr/>
        </p:nvSpPr>
        <p:spPr>
          <a:xfrm>
            <a:off x="2915245" y="3172990"/>
            <a:ext cx="1728787" cy="1728788"/>
          </a:xfrm>
          <a:custGeom>
            <a:avLst/>
            <a:gdLst>
              <a:gd name="connsiteX0" fmla="*/ 0 w 2047449"/>
              <a:gd name="connsiteY0" fmla="*/ 1023725 h 2047449"/>
              <a:gd name="connsiteX1" fmla="*/ 299843 w 2047449"/>
              <a:gd name="connsiteY1" fmla="*/ 299842 h 2047449"/>
              <a:gd name="connsiteX2" fmla="*/ 1023727 w 2047449"/>
              <a:gd name="connsiteY2" fmla="*/ 1 h 2047449"/>
              <a:gd name="connsiteX3" fmla="*/ 1747610 w 2047449"/>
              <a:gd name="connsiteY3" fmla="*/ 299844 h 2047449"/>
              <a:gd name="connsiteX4" fmla="*/ 2047451 w 2047449"/>
              <a:gd name="connsiteY4" fmla="*/ 1023728 h 2047449"/>
              <a:gd name="connsiteX5" fmla="*/ 1747609 w 2047449"/>
              <a:gd name="connsiteY5" fmla="*/ 1747611 h 2047449"/>
              <a:gd name="connsiteX6" fmla="*/ 1023726 w 2047449"/>
              <a:gd name="connsiteY6" fmla="*/ 2047453 h 2047449"/>
              <a:gd name="connsiteX7" fmla="*/ 299843 w 2047449"/>
              <a:gd name="connsiteY7" fmla="*/ 1747610 h 2047449"/>
              <a:gd name="connsiteX8" fmla="*/ 2 w 2047449"/>
              <a:gd name="connsiteY8" fmla="*/ 1023727 h 2047449"/>
              <a:gd name="connsiteX9" fmla="*/ 0 w 2047449"/>
              <a:gd name="connsiteY9" fmla="*/ 1023725 h 204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7449" h="2047449">
                <a:moveTo>
                  <a:pt x="0" y="1023725"/>
                </a:moveTo>
                <a:cubicBezTo>
                  <a:pt x="0" y="752216"/>
                  <a:pt x="107857" y="491828"/>
                  <a:pt x="299843" y="299842"/>
                </a:cubicBezTo>
                <a:cubicBezTo>
                  <a:pt x="491829" y="107857"/>
                  <a:pt x="752218" y="0"/>
                  <a:pt x="1023727" y="1"/>
                </a:cubicBezTo>
                <a:cubicBezTo>
                  <a:pt x="1295236" y="1"/>
                  <a:pt x="1555624" y="107858"/>
                  <a:pt x="1747610" y="299844"/>
                </a:cubicBezTo>
                <a:cubicBezTo>
                  <a:pt x="1939595" y="491830"/>
                  <a:pt x="2047452" y="752219"/>
                  <a:pt x="2047451" y="1023728"/>
                </a:cubicBezTo>
                <a:cubicBezTo>
                  <a:pt x="2047451" y="1295237"/>
                  <a:pt x="1939594" y="1555625"/>
                  <a:pt x="1747609" y="1747611"/>
                </a:cubicBezTo>
                <a:cubicBezTo>
                  <a:pt x="1555623" y="1939597"/>
                  <a:pt x="1295235" y="2047453"/>
                  <a:pt x="1023726" y="2047453"/>
                </a:cubicBezTo>
                <a:cubicBezTo>
                  <a:pt x="752217" y="2047453"/>
                  <a:pt x="491829" y="1939596"/>
                  <a:pt x="299843" y="1747610"/>
                </a:cubicBezTo>
                <a:cubicBezTo>
                  <a:pt x="107857" y="1555624"/>
                  <a:pt x="1" y="1295235"/>
                  <a:pt x="2" y="1023727"/>
                </a:cubicBezTo>
                <a:lnTo>
                  <a:pt x="0" y="1023725"/>
                </a:lnTo>
                <a:close/>
              </a:path>
            </a:pathLst>
          </a:custGeom>
          <a:solidFill>
            <a:schemeClr val="bg1">
              <a:lumMod val="8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30322" tIns="330322" rIns="330322" bIns="330322" spcCol="1270" anchor="ctr"/>
          <a:lstStyle/>
          <a:p>
            <a:pPr algn="ctr" defTabSz="1066800">
              <a:lnSpc>
                <a:spcPct val="90000"/>
              </a:lnSpc>
              <a:spcAft>
                <a:spcPct val="35000"/>
              </a:spcAft>
              <a:defRPr/>
            </a:pPr>
            <a:r>
              <a:rPr lang="zh-CN" altLang="en-US" dirty="0">
                <a:solidFill>
                  <a:schemeClr val="bg1">
                    <a:lumMod val="65000"/>
                  </a:schemeClr>
                </a:solidFill>
                <a:ea typeface="微软雅黑" pitchFamily="34" charset="-122"/>
              </a:rPr>
              <a:t>业务流程配置中心</a:t>
            </a:r>
          </a:p>
        </p:txBody>
      </p:sp>
      <p:sp>
        <p:nvSpPr>
          <p:cNvPr id="11" name="任意多边形 10"/>
          <p:cNvSpPr/>
          <p:nvPr/>
        </p:nvSpPr>
        <p:spPr>
          <a:xfrm>
            <a:off x="5220295" y="2812628"/>
            <a:ext cx="2232025" cy="2233612"/>
          </a:xfrm>
          <a:custGeom>
            <a:avLst/>
            <a:gdLst>
              <a:gd name="connsiteX0" fmla="*/ 0 w 2047449"/>
              <a:gd name="connsiteY0" fmla="*/ 1023725 h 2047449"/>
              <a:gd name="connsiteX1" fmla="*/ 299843 w 2047449"/>
              <a:gd name="connsiteY1" fmla="*/ 299842 h 2047449"/>
              <a:gd name="connsiteX2" fmla="*/ 1023727 w 2047449"/>
              <a:gd name="connsiteY2" fmla="*/ 1 h 2047449"/>
              <a:gd name="connsiteX3" fmla="*/ 1747610 w 2047449"/>
              <a:gd name="connsiteY3" fmla="*/ 299844 h 2047449"/>
              <a:gd name="connsiteX4" fmla="*/ 2047451 w 2047449"/>
              <a:gd name="connsiteY4" fmla="*/ 1023728 h 2047449"/>
              <a:gd name="connsiteX5" fmla="*/ 1747609 w 2047449"/>
              <a:gd name="connsiteY5" fmla="*/ 1747611 h 2047449"/>
              <a:gd name="connsiteX6" fmla="*/ 1023726 w 2047449"/>
              <a:gd name="connsiteY6" fmla="*/ 2047453 h 2047449"/>
              <a:gd name="connsiteX7" fmla="*/ 299843 w 2047449"/>
              <a:gd name="connsiteY7" fmla="*/ 1747610 h 2047449"/>
              <a:gd name="connsiteX8" fmla="*/ 2 w 2047449"/>
              <a:gd name="connsiteY8" fmla="*/ 1023727 h 2047449"/>
              <a:gd name="connsiteX9" fmla="*/ 0 w 2047449"/>
              <a:gd name="connsiteY9" fmla="*/ 1023725 h 204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7449" h="2047449">
                <a:moveTo>
                  <a:pt x="0" y="1023725"/>
                </a:moveTo>
                <a:cubicBezTo>
                  <a:pt x="0" y="752216"/>
                  <a:pt x="107857" y="491828"/>
                  <a:pt x="299843" y="299842"/>
                </a:cubicBezTo>
                <a:cubicBezTo>
                  <a:pt x="491829" y="107857"/>
                  <a:pt x="752218" y="0"/>
                  <a:pt x="1023727" y="1"/>
                </a:cubicBezTo>
                <a:cubicBezTo>
                  <a:pt x="1295236" y="1"/>
                  <a:pt x="1555624" y="107858"/>
                  <a:pt x="1747610" y="299844"/>
                </a:cubicBezTo>
                <a:cubicBezTo>
                  <a:pt x="1939595" y="491830"/>
                  <a:pt x="2047452" y="752219"/>
                  <a:pt x="2047451" y="1023728"/>
                </a:cubicBezTo>
                <a:cubicBezTo>
                  <a:pt x="2047451" y="1295237"/>
                  <a:pt x="1939594" y="1555625"/>
                  <a:pt x="1747609" y="1747611"/>
                </a:cubicBezTo>
                <a:cubicBezTo>
                  <a:pt x="1555623" y="1939597"/>
                  <a:pt x="1295235" y="2047453"/>
                  <a:pt x="1023726" y="2047453"/>
                </a:cubicBezTo>
                <a:cubicBezTo>
                  <a:pt x="752217" y="2047453"/>
                  <a:pt x="491829" y="1939596"/>
                  <a:pt x="299843" y="1747610"/>
                </a:cubicBezTo>
                <a:cubicBezTo>
                  <a:pt x="107857" y="1555624"/>
                  <a:pt x="1" y="1295235"/>
                  <a:pt x="2" y="1023727"/>
                </a:cubicBezTo>
                <a:lnTo>
                  <a:pt x="0" y="1023725"/>
                </a:lnTo>
                <a:close/>
              </a:path>
            </a:pathLst>
          </a:custGeom>
          <a:solidFill>
            <a:srgbClr val="FF99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30322" tIns="330322" rIns="330322" bIns="330322" spcCol="1270" anchor="ctr"/>
          <a:lstStyle/>
          <a:p>
            <a:pPr algn="ctr" defTabSz="1066800">
              <a:lnSpc>
                <a:spcPct val="90000"/>
              </a:lnSpc>
              <a:spcAft>
                <a:spcPct val="35000"/>
              </a:spcAft>
              <a:defRPr/>
            </a:pPr>
            <a:r>
              <a:rPr lang="zh-CN" altLang="en-US" dirty="0">
                <a:ea typeface="微软雅黑" pitchFamily="34" charset="-122"/>
              </a:rPr>
              <a:t>业务流程应用</a:t>
            </a:r>
          </a:p>
        </p:txBody>
      </p:sp>
      <p:sp>
        <p:nvSpPr>
          <p:cNvPr id="13" name="任意多边形 12"/>
          <p:cNvSpPr/>
          <p:nvPr/>
        </p:nvSpPr>
        <p:spPr>
          <a:xfrm rot="5400000">
            <a:off x="3657401" y="2719759"/>
            <a:ext cx="307975" cy="350837"/>
          </a:xfrm>
          <a:custGeom>
            <a:avLst/>
            <a:gdLst>
              <a:gd name="connsiteX0" fmla="*/ 0 w 325544"/>
              <a:gd name="connsiteY0" fmla="*/ 76165 h 380825"/>
              <a:gd name="connsiteX1" fmla="*/ 162772 w 325544"/>
              <a:gd name="connsiteY1" fmla="*/ 76165 h 380825"/>
              <a:gd name="connsiteX2" fmla="*/ 162772 w 325544"/>
              <a:gd name="connsiteY2" fmla="*/ 0 h 380825"/>
              <a:gd name="connsiteX3" fmla="*/ 325544 w 325544"/>
              <a:gd name="connsiteY3" fmla="*/ 190413 h 380825"/>
              <a:gd name="connsiteX4" fmla="*/ 162772 w 325544"/>
              <a:gd name="connsiteY4" fmla="*/ 380825 h 380825"/>
              <a:gd name="connsiteX5" fmla="*/ 162772 w 325544"/>
              <a:gd name="connsiteY5" fmla="*/ 304660 h 380825"/>
              <a:gd name="connsiteX6" fmla="*/ 0 w 325544"/>
              <a:gd name="connsiteY6" fmla="*/ 304660 h 380825"/>
              <a:gd name="connsiteX7" fmla="*/ 0 w 325544"/>
              <a:gd name="connsiteY7" fmla="*/ 76165 h 38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544" h="380825">
                <a:moveTo>
                  <a:pt x="0" y="76165"/>
                </a:moveTo>
                <a:lnTo>
                  <a:pt x="162772" y="76165"/>
                </a:lnTo>
                <a:lnTo>
                  <a:pt x="162772" y="0"/>
                </a:lnTo>
                <a:lnTo>
                  <a:pt x="325544" y="190413"/>
                </a:lnTo>
                <a:lnTo>
                  <a:pt x="162772" y="380825"/>
                </a:lnTo>
                <a:lnTo>
                  <a:pt x="162772" y="304660"/>
                </a:lnTo>
                <a:lnTo>
                  <a:pt x="0" y="304660"/>
                </a:lnTo>
                <a:lnTo>
                  <a:pt x="0" y="76165"/>
                </a:lnTo>
                <a:close/>
              </a:path>
            </a:pathLst>
          </a:cu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76165" rIns="97663" bIns="76165" spcCol="1270" anchor="ctr"/>
          <a:lstStyle/>
          <a:p>
            <a:pPr algn="ctr" defTabSz="711200">
              <a:lnSpc>
                <a:spcPct val="90000"/>
              </a:lnSpc>
              <a:spcAft>
                <a:spcPct val="35000"/>
              </a:spcAft>
              <a:defRPr/>
            </a:pPr>
            <a:endParaRPr lang="zh-CN" altLang="en-US" sz="1600">
              <a:solidFill>
                <a:schemeClr val="bg1">
                  <a:lumMod val="65000"/>
                </a:schemeClr>
              </a:solidFill>
              <a:ea typeface="微软雅黑" pitchFamily="34" charset="-122"/>
            </a:endParaRPr>
          </a:p>
        </p:txBody>
      </p:sp>
      <p:sp>
        <p:nvSpPr>
          <p:cNvPr id="14" name="任意多边形 13"/>
          <p:cNvSpPr/>
          <p:nvPr/>
        </p:nvSpPr>
        <p:spPr>
          <a:xfrm>
            <a:off x="4788495" y="3893715"/>
            <a:ext cx="307975" cy="350838"/>
          </a:xfrm>
          <a:custGeom>
            <a:avLst/>
            <a:gdLst>
              <a:gd name="connsiteX0" fmla="*/ 0 w 325544"/>
              <a:gd name="connsiteY0" fmla="*/ 76165 h 380825"/>
              <a:gd name="connsiteX1" fmla="*/ 162772 w 325544"/>
              <a:gd name="connsiteY1" fmla="*/ 76165 h 380825"/>
              <a:gd name="connsiteX2" fmla="*/ 162772 w 325544"/>
              <a:gd name="connsiteY2" fmla="*/ 0 h 380825"/>
              <a:gd name="connsiteX3" fmla="*/ 325544 w 325544"/>
              <a:gd name="connsiteY3" fmla="*/ 190413 h 380825"/>
              <a:gd name="connsiteX4" fmla="*/ 162772 w 325544"/>
              <a:gd name="connsiteY4" fmla="*/ 380825 h 380825"/>
              <a:gd name="connsiteX5" fmla="*/ 162772 w 325544"/>
              <a:gd name="connsiteY5" fmla="*/ 304660 h 380825"/>
              <a:gd name="connsiteX6" fmla="*/ 0 w 325544"/>
              <a:gd name="connsiteY6" fmla="*/ 304660 h 380825"/>
              <a:gd name="connsiteX7" fmla="*/ 0 w 325544"/>
              <a:gd name="connsiteY7" fmla="*/ 76165 h 38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544" h="380825">
                <a:moveTo>
                  <a:pt x="0" y="76165"/>
                </a:moveTo>
                <a:lnTo>
                  <a:pt x="162772" y="76165"/>
                </a:lnTo>
                <a:lnTo>
                  <a:pt x="162772" y="0"/>
                </a:lnTo>
                <a:lnTo>
                  <a:pt x="325544" y="190413"/>
                </a:lnTo>
                <a:lnTo>
                  <a:pt x="162772" y="380825"/>
                </a:lnTo>
                <a:lnTo>
                  <a:pt x="162772" y="304660"/>
                </a:lnTo>
                <a:lnTo>
                  <a:pt x="0" y="304660"/>
                </a:lnTo>
                <a:lnTo>
                  <a:pt x="0" y="76165"/>
                </a:lnTo>
                <a:close/>
              </a:path>
            </a:pathLst>
          </a:cu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76165" rIns="97663" bIns="76165" spcCol="1270" anchor="ctr"/>
          <a:lstStyle/>
          <a:p>
            <a:pPr algn="ctr" defTabSz="711200">
              <a:lnSpc>
                <a:spcPct val="90000"/>
              </a:lnSpc>
              <a:spcAft>
                <a:spcPct val="35000"/>
              </a:spcAft>
              <a:defRPr/>
            </a:pPr>
            <a:endParaRPr lang="zh-CN" altLang="en-US" sz="1600">
              <a:solidFill>
                <a:schemeClr val="bg1">
                  <a:lumMod val="65000"/>
                </a:schemeClr>
              </a:solidFill>
              <a:ea typeface="微软雅黑" pitchFamily="34" charset="-122"/>
            </a:endParaRPr>
          </a:p>
        </p:txBody>
      </p:sp>
    </p:spTree>
    <p:extLst>
      <p:ext uri="{BB962C8B-B14F-4D97-AF65-F5344CB8AC3E}">
        <p14:creationId xmlns:p14="http://schemas.microsoft.com/office/powerpoint/2010/main" val="11089771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流程发起</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677656"/>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支持自由流程、业务流程多种方式流转。</a:t>
            </a:r>
            <a:endParaRPr kumimoji="1" lang="zh-CN" altLang="en-US" sz="120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a:solidFill>
                  <a:srgbClr val="000000"/>
                </a:solidFill>
                <a:latin typeface="微软雅黑" pitchFamily="34" charset="-122"/>
                <a:ea typeface="微软雅黑" pitchFamily="34" charset="-122"/>
              </a:rPr>
              <a:t>前台人员新增、修改单据时，依据单据类型设置自动匹配业务</a:t>
            </a:r>
            <a:r>
              <a:rPr lang="zh-CN" altLang="en-US" sz="1200" smtClean="0">
                <a:solidFill>
                  <a:srgbClr val="000000"/>
                </a:solidFill>
                <a:latin typeface="微软雅黑" pitchFamily="34" charset="-122"/>
                <a:ea typeface="微软雅黑" pitchFamily="34" charset="-122"/>
              </a:rPr>
              <a:t>流程</a:t>
            </a: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灵活的流程发起管控，严格与宽松可以根据用户业务灵活制定规则。</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15"/>
          <p:cNvPicPr>
            <a:picLocks noChangeAspect="1" noChangeArrowheads="1"/>
          </p:cNvPicPr>
          <p:nvPr/>
        </p:nvPicPr>
        <p:blipFill>
          <a:blip r:embed="rId2"/>
          <a:srcRect/>
          <a:stretch>
            <a:fillRect/>
          </a:stretch>
        </p:blipFill>
        <p:spPr bwMode="auto">
          <a:xfrm>
            <a:off x="2699792" y="699542"/>
            <a:ext cx="6278562" cy="4392488"/>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61441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下推与选单操作</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3240887"/>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依据单据转换规则的过滤条件，将上游单据符合条件的数据携带到下游单据。</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生成下游目标单据时可以重新进行单据分组、单据分录</a:t>
            </a:r>
            <a:r>
              <a:rPr kumimoji="1" lang="zh-CN" altLang="en-US" sz="1200" smtClean="0">
                <a:solidFill>
                  <a:srgbClr val="000000"/>
                </a:solidFill>
                <a:latin typeface="微软雅黑" panose="020B0503020204020204" pitchFamily="34" charset="-122"/>
                <a:ea typeface="微软雅黑" panose="020B0503020204020204" pitchFamily="34" charset="-122"/>
              </a:rPr>
              <a:t>合并。</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单据转换的任何配置改动即时生效，不需要额外维护操作。</a:t>
            </a:r>
            <a:endParaRPr kumimoji="1" lang="en-US" altLang="zh-CN" sz="120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相关参数一目了然，可灵活按需选择。</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17"/>
          <p:cNvPicPr>
            <a:picLocks noChangeAspect="1" noChangeArrowheads="1"/>
          </p:cNvPicPr>
          <p:nvPr/>
        </p:nvPicPr>
        <p:blipFill>
          <a:blip r:embed="rId2"/>
          <a:srcRect/>
          <a:stretch>
            <a:fillRect/>
          </a:stretch>
        </p:blipFill>
        <p:spPr bwMode="auto">
          <a:xfrm>
            <a:off x="2843808" y="627534"/>
            <a:ext cx="6149975" cy="4464496"/>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6"/>
          <p:cNvPicPr>
            <a:picLocks noChangeAspect="1" noChangeArrowheads="1"/>
          </p:cNvPicPr>
          <p:nvPr/>
        </p:nvPicPr>
        <p:blipFill>
          <a:blip r:embed="rId3"/>
          <a:srcRect/>
          <a:stretch>
            <a:fillRect/>
          </a:stretch>
        </p:blipFill>
        <p:spPr bwMode="auto">
          <a:xfrm>
            <a:off x="2904133" y="1279996"/>
            <a:ext cx="6119812" cy="3346481"/>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614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微软雅黑" pitchFamily="34" charset="-122"/>
                <a:ea typeface="微软雅黑" pitchFamily="34" charset="-122"/>
              </a:rPr>
              <a:t>特定下推和特定选单</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843855"/>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允许在后台配置转换规则参数，例如指定上游单据、下游单据以及转换规则。</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前台操作时直接转换为目标单据。</a:t>
            </a:r>
          </a:p>
          <a:p>
            <a:pPr defTabSz="2044700">
              <a:lnSpc>
                <a:spcPct val="90000"/>
              </a:lnSpc>
              <a:spcAft>
                <a:spcPct val="35000"/>
              </a:spcAft>
            </a:pPr>
            <a:r>
              <a:rPr kumimoji="1" lang="zh-CN" altLang="en-US" sz="1200" b="1" smtClean="0">
                <a:solidFill>
                  <a:srgbClr val="000000"/>
                </a:solidFill>
                <a:latin typeface="微软雅黑" panose="020B0503020204020204" pitchFamily="34" charset="-122"/>
                <a:ea typeface="微软雅黑" panose="020B0503020204020204" pitchFamily="34" charset="-122"/>
              </a:rPr>
              <a:t>业务</a:t>
            </a:r>
            <a:r>
              <a:rPr kumimoji="1" lang="zh-CN" altLang="en-US" sz="1200" b="1" dirty="0" smtClean="0">
                <a:solidFill>
                  <a:srgbClr val="000000"/>
                </a:solidFill>
                <a:latin typeface="微软雅黑" panose="020B0503020204020204" pitchFamily="34" charset="-122"/>
                <a:ea typeface="微软雅黑" panose="020B0503020204020204" pitchFamily="34" charset="-122"/>
              </a:rPr>
              <a:t>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a:solidFill>
                  <a:srgbClr val="000000"/>
                </a:solidFill>
                <a:latin typeface="微软雅黑" pitchFamily="34" charset="-122"/>
                <a:ea typeface="微软雅黑" pitchFamily="34" charset="-122"/>
              </a:rPr>
              <a:t>当用户某业务环节的流转比较单一、固定，此操作可以让用户减少弹出界面选择，提高效率</a:t>
            </a: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699542"/>
            <a:ext cx="5111750"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810" y="3867894"/>
            <a:ext cx="2663825" cy="1051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614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批量生成多单</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474524"/>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批量生成多单。</a:t>
            </a:r>
            <a:endParaRPr kumimoji="1" lang="en-US" altLang="zh-CN" sz="120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批量提交流程。</a:t>
            </a:r>
            <a:r>
              <a:rPr kumimoji="1" lang="en-US" altLang="zh-CN" sz="1200" smtClean="0">
                <a:solidFill>
                  <a:srgbClr val="000000"/>
                </a:solidFill>
                <a:latin typeface="微软雅黑" panose="020B0503020204020204" pitchFamily="34" charset="-122"/>
                <a:ea typeface="微软雅黑" panose="020B0503020204020204" pitchFamily="34" charset="-122"/>
              </a:rPr>
              <a:t>(new)</a:t>
            </a: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允许编辑单据。</a:t>
            </a:r>
            <a:endParaRPr kumimoji="1" lang="en-US" altLang="zh-CN" sz="120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支持保存失败自动暂存</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满足客户批量生成多单的需要，提高工作效率。</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0" name="Picture 14"/>
          <p:cNvPicPr>
            <a:picLocks noChangeAspect="1" noChangeArrowheads="1"/>
          </p:cNvPicPr>
          <p:nvPr/>
        </p:nvPicPr>
        <p:blipFill>
          <a:blip r:embed="rId3"/>
          <a:srcRect/>
          <a:stretch>
            <a:fillRect/>
          </a:stretch>
        </p:blipFill>
        <p:spPr bwMode="auto">
          <a:xfrm>
            <a:off x="2987675" y="627534"/>
            <a:ext cx="5410200" cy="2800350"/>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1059582"/>
            <a:ext cx="54864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69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标题 1"/>
          <p:cNvSpPr txBox="1">
            <a:spLocks/>
          </p:cNvSpPr>
          <p:nvPr/>
        </p:nvSpPr>
        <p:spPr>
          <a:xfrm>
            <a:off x="396552" y="33337"/>
            <a:ext cx="8423920" cy="442913"/>
          </a:xfrm>
          <a:prstGeom prst="rect">
            <a:avLst/>
          </a:prstGeom>
        </p:spPr>
        <p:txBody>
          <a:bodyPr/>
          <a:lstStyle/>
          <a:p>
            <a:pPr eaLnBrk="0" hangingPunct="0">
              <a:defRPr/>
            </a:pPr>
            <a:r>
              <a:rPr lang="en-US" altLang="zh-CN" sz="2400" kern="0" dirty="0" smtClean="0">
                <a:latin typeface="微软雅黑" pitchFamily="34" charset="-122"/>
                <a:ea typeface="微软雅黑" pitchFamily="34" charset="-122"/>
                <a:cs typeface="微软雅黑"/>
              </a:rPr>
              <a:t>K/3 Cloud</a:t>
            </a:r>
            <a:r>
              <a:rPr lang="zh-CN" altLang="en-US" sz="2400" kern="0" dirty="0" smtClean="0">
                <a:latin typeface="微软雅黑" pitchFamily="34" charset="-122"/>
                <a:ea typeface="微软雅黑" pitchFamily="34" charset="-122"/>
                <a:cs typeface="微软雅黑"/>
              </a:rPr>
              <a:t>工作流</a:t>
            </a:r>
            <a:endParaRPr lang="zh-CN" altLang="en-US" sz="2400" kern="0" dirty="0">
              <a:latin typeface="微软雅黑" pitchFamily="34" charset="-122"/>
              <a:ea typeface="微软雅黑" pitchFamily="34" charset="-122"/>
              <a:cs typeface="微软雅黑"/>
            </a:endParaRPr>
          </a:p>
        </p:txBody>
      </p:sp>
      <p:sp>
        <p:nvSpPr>
          <p:cNvPr id="104" name="Text Box 9"/>
          <p:cNvSpPr txBox="1">
            <a:spLocks noChangeArrowheads="1"/>
          </p:cNvSpPr>
          <p:nvPr/>
        </p:nvSpPr>
        <p:spPr bwMode="black">
          <a:xfrm>
            <a:off x="4991101" y="1402542"/>
            <a:ext cx="1724039" cy="338554"/>
          </a:xfrm>
          <a:prstGeom prst="rect">
            <a:avLst/>
          </a:prstGeom>
          <a:noFill/>
          <a:ln w="9525" algn="ctr">
            <a:noFill/>
            <a:miter lim="800000"/>
            <a:headEnd/>
            <a:tailEnd/>
          </a:ln>
          <a:effectLst/>
        </p:spPr>
        <p:txBody>
          <a:bodyPr wrap="square">
            <a:spAutoFit/>
          </a:bodyPr>
          <a:lstStyle/>
          <a:p>
            <a:pPr algn="r">
              <a:spcBef>
                <a:spcPct val="50000"/>
              </a:spcBef>
              <a:defRPr/>
            </a:pPr>
            <a:r>
              <a:rPr lang="zh-CN" altLang="en-US" sz="1600" b="1" dirty="0" smtClean="0">
                <a:solidFill>
                  <a:srgbClr val="FFFFFF"/>
                </a:solidFill>
                <a:latin typeface="微软雅黑" pitchFamily="34" charset="-122"/>
                <a:ea typeface="微软雅黑" pitchFamily="34" charset="-122"/>
              </a:rPr>
              <a:t>业务流程设计</a:t>
            </a:r>
            <a:endParaRPr lang="en-US" altLang="zh-CN" sz="1600" b="1" dirty="0">
              <a:solidFill>
                <a:srgbClr val="FFFFFF"/>
              </a:solidFill>
              <a:latin typeface="微软雅黑" pitchFamily="34" charset="-122"/>
              <a:ea typeface="微软雅黑" pitchFamily="34" charset="-122"/>
            </a:endParaRPr>
          </a:p>
        </p:txBody>
      </p:sp>
      <p:sp>
        <p:nvSpPr>
          <p:cNvPr id="106" name="Text Box 11"/>
          <p:cNvSpPr txBox="1">
            <a:spLocks noChangeArrowheads="1"/>
          </p:cNvSpPr>
          <p:nvPr/>
        </p:nvSpPr>
        <p:spPr bwMode="black">
          <a:xfrm>
            <a:off x="5247034" y="3081341"/>
            <a:ext cx="1792288" cy="338554"/>
          </a:xfrm>
          <a:prstGeom prst="rect">
            <a:avLst/>
          </a:prstGeom>
          <a:noFill/>
          <a:ln w="9525" algn="ctr">
            <a:noFill/>
            <a:miter lim="800000"/>
            <a:headEnd/>
            <a:tailEnd/>
          </a:ln>
          <a:effectLst/>
        </p:spPr>
        <p:txBody>
          <a:bodyPr>
            <a:spAutoFit/>
          </a:bodyPr>
          <a:lstStyle/>
          <a:p>
            <a:pPr algn="ctr">
              <a:spcBef>
                <a:spcPct val="50000"/>
              </a:spcBef>
              <a:defRPr/>
            </a:pPr>
            <a:r>
              <a:rPr lang="zh-CN" altLang="en-US" sz="1600" b="1" dirty="0" smtClean="0">
                <a:solidFill>
                  <a:srgbClr val="FFFFFF"/>
                </a:solidFill>
                <a:latin typeface="微软雅黑" pitchFamily="34" charset="-122"/>
                <a:ea typeface="微软雅黑" pitchFamily="34" charset="-122"/>
              </a:rPr>
              <a:t>业务流程实施</a:t>
            </a:r>
            <a:endParaRPr lang="en-US" altLang="zh-CN" sz="1600" b="1" dirty="0">
              <a:solidFill>
                <a:srgbClr val="FFFFFF"/>
              </a:solidFill>
              <a:latin typeface="微软雅黑" pitchFamily="34" charset="-122"/>
              <a:ea typeface="微软雅黑" pitchFamily="34" charset="-122"/>
            </a:endParaRPr>
          </a:p>
        </p:txBody>
      </p:sp>
      <p:sp>
        <p:nvSpPr>
          <p:cNvPr id="111" name="Text Box 9"/>
          <p:cNvSpPr txBox="1">
            <a:spLocks noChangeArrowheads="1"/>
          </p:cNvSpPr>
          <p:nvPr/>
        </p:nvSpPr>
        <p:spPr bwMode="black">
          <a:xfrm>
            <a:off x="2351084" y="1699034"/>
            <a:ext cx="1792288" cy="515526"/>
          </a:xfrm>
          <a:prstGeom prst="rect">
            <a:avLst/>
          </a:prstGeom>
          <a:noFill/>
          <a:ln w="9525" algn="ctr">
            <a:noFill/>
            <a:miter lim="800000"/>
            <a:headEnd/>
            <a:tailEnd/>
          </a:ln>
          <a:effectLst/>
        </p:spPr>
        <p:txBody>
          <a:bodyPr>
            <a:spAutoFit/>
          </a:bodyPr>
          <a:lstStyle/>
          <a:p>
            <a:pPr>
              <a:spcBef>
                <a:spcPct val="50000"/>
              </a:spcBef>
              <a:defRPr/>
            </a:pPr>
            <a:r>
              <a:rPr lang="zh-CN" altLang="en-US" sz="1100" dirty="0" smtClean="0">
                <a:solidFill>
                  <a:srgbClr val="FFFFFF"/>
                </a:solidFill>
                <a:latin typeface="微软雅黑" pitchFamily="34" charset="-122"/>
                <a:ea typeface="微软雅黑" pitchFamily="34" charset="-122"/>
              </a:rPr>
              <a:t>建立关键绩效指标体系</a:t>
            </a:r>
            <a:endParaRPr lang="en-US" altLang="zh-CN" sz="1100" dirty="0" smtClean="0">
              <a:solidFill>
                <a:srgbClr val="FFFFFF"/>
              </a:solidFill>
              <a:latin typeface="微软雅黑" pitchFamily="34" charset="-122"/>
              <a:ea typeface="微软雅黑" pitchFamily="34" charset="-122"/>
            </a:endParaRPr>
          </a:p>
          <a:p>
            <a:pPr>
              <a:spcBef>
                <a:spcPct val="50000"/>
              </a:spcBef>
              <a:defRPr/>
            </a:pPr>
            <a:r>
              <a:rPr lang="zh-CN" altLang="en-US" sz="1100" dirty="0" smtClean="0">
                <a:solidFill>
                  <a:srgbClr val="FFFFFF"/>
                </a:solidFill>
                <a:latin typeface="微软雅黑" pitchFamily="34" charset="-122"/>
                <a:ea typeface="微软雅黑" pitchFamily="34" charset="-122"/>
              </a:rPr>
              <a:t>确定业务流程目标</a:t>
            </a:r>
            <a:endParaRPr lang="en-US" altLang="zh-CN" sz="1100" dirty="0">
              <a:solidFill>
                <a:srgbClr val="FFFFFF"/>
              </a:solidFill>
              <a:latin typeface="微软雅黑" pitchFamily="34" charset="-122"/>
              <a:ea typeface="微软雅黑" pitchFamily="34" charset="-122"/>
            </a:endParaRPr>
          </a:p>
        </p:txBody>
      </p:sp>
      <p:sp>
        <p:nvSpPr>
          <p:cNvPr id="112" name="Text Box 9"/>
          <p:cNvSpPr txBox="1">
            <a:spLocks noChangeArrowheads="1"/>
          </p:cNvSpPr>
          <p:nvPr/>
        </p:nvSpPr>
        <p:spPr bwMode="black">
          <a:xfrm>
            <a:off x="5643570" y="1714494"/>
            <a:ext cx="1216224" cy="769441"/>
          </a:xfrm>
          <a:prstGeom prst="rect">
            <a:avLst/>
          </a:prstGeom>
          <a:noFill/>
          <a:ln w="9525" algn="ctr">
            <a:noFill/>
            <a:miter lim="800000"/>
            <a:headEnd/>
            <a:tailEnd/>
          </a:ln>
          <a:effectLst/>
        </p:spPr>
        <p:txBody>
          <a:bodyPr wrap="square">
            <a:spAutoFit/>
          </a:bodyPr>
          <a:lstStyle/>
          <a:p>
            <a:pPr>
              <a:spcBef>
                <a:spcPct val="50000"/>
              </a:spcBef>
              <a:defRPr/>
            </a:pPr>
            <a:r>
              <a:rPr lang="zh-CN" altLang="en-US" sz="1100" dirty="0" smtClean="0">
                <a:solidFill>
                  <a:srgbClr val="FFFFFF"/>
                </a:solidFill>
                <a:latin typeface="微软雅黑" pitchFamily="34" charset="-122"/>
                <a:ea typeface="微软雅黑" pitchFamily="34" charset="-122"/>
              </a:rPr>
              <a:t>搭建流程架构</a:t>
            </a:r>
            <a:endParaRPr lang="en-US" altLang="zh-CN" sz="1100" dirty="0" smtClean="0">
              <a:solidFill>
                <a:srgbClr val="FFFFFF"/>
              </a:solidFill>
              <a:latin typeface="微软雅黑" pitchFamily="34" charset="-122"/>
              <a:ea typeface="微软雅黑" pitchFamily="34" charset="-122"/>
            </a:endParaRPr>
          </a:p>
          <a:p>
            <a:pPr>
              <a:spcBef>
                <a:spcPct val="50000"/>
              </a:spcBef>
              <a:defRPr/>
            </a:pPr>
            <a:r>
              <a:rPr lang="zh-CN" altLang="en-US" sz="1100" dirty="0" smtClean="0">
                <a:solidFill>
                  <a:srgbClr val="FFFFFF"/>
                </a:solidFill>
                <a:latin typeface="微软雅黑" pitchFamily="34" charset="-122"/>
                <a:ea typeface="微软雅黑" pitchFamily="34" charset="-122"/>
              </a:rPr>
              <a:t>描述现状流程</a:t>
            </a:r>
            <a:endParaRPr lang="en-US" altLang="zh-CN" sz="1100" dirty="0" smtClean="0">
              <a:solidFill>
                <a:srgbClr val="FFFFFF"/>
              </a:solidFill>
              <a:latin typeface="微软雅黑" pitchFamily="34" charset="-122"/>
              <a:ea typeface="微软雅黑" pitchFamily="34" charset="-122"/>
            </a:endParaRPr>
          </a:p>
          <a:p>
            <a:pPr>
              <a:spcBef>
                <a:spcPct val="50000"/>
              </a:spcBef>
              <a:defRPr/>
            </a:pPr>
            <a:r>
              <a:rPr lang="zh-CN" altLang="en-US" sz="1100" dirty="0" smtClean="0">
                <a:solidFill>
                  <a:srgbClr val="FFFFFF"/>
                </a:solidFill>
                <a:latin typeface="微软雅黑" pitchFamily="34" charset="-122"/>
                <a:ea typeface="微软雅黑" pitchFamily="34" charset="-122"/>
              </a:rPr>
              <a:t>分析优化流程</a:t>
            </a:r>
            <a:endParaRPr lang="en-US" altLang="zh-CN" sz="1100" dirty="0">
              <a:solidFill>
                <a:srgbClr val="FFFFFF"/>
              </a:solidFill>
              <a:latin typeface="微软雅黑" pitchFamily="34" charset="-122"/>
              <a:ea typeface="微软雅黑" pitchFamily="34" charset="-122"/>
            </a:endParaRPr>
          </a:p>
        </p:txBody>
      </p:sp>
      <p:sp>
        <p:nvSpPr>
          <p:cNvPr id="113" name="Text Box 9"/>
          <p:cNvSpPr txBox="1">
            <a:spLocks noChangeArrowheads="1"/>
          </p:cNvSpPr>
          <p:nvPr/>
        </p:nvSpPr>
        <p:spPr bwMode="black">
          <a:xfrm>
            <a:off x="5580112" y="3379094"/>
            <a:ext cx="1216224" cy="261610"/>
          </a:xfrm>
          <a:prstGeom prst="rect">
            <a:avLst/>
          </a:prstGeom>
          <a:noFill/>
          <a:ln w="9525" algn="ctr">
            <a:noFill/>
            <a:miter lim="800000"/>
            <a:headEnd/>
            <a:tailEnd/>
          </a:ln>
          <a:effectLst/>
        </p:spPr>
        <p:txBody>
          <a:bodyPr wrap="square">
            <a:spAutoFit/>
          </a:bodyPr>
          <a:lstStyle/>
          <a:p>
            <a:pPr>
              <a:spcBef>
                <a:spcPct val="50000"/>
              </a:spcBef>
              <a:defRPr/>
            </a:pPr>
            <a:r>
              <a:rPr lang="zh-CN" altLang="en-US" sz="1100" dirty="0" smtClean="0">
                <a:solidFill>
                  <a:srgbClr val="FFFFFF"/>
                </a:solidFill>
                <a:latin typeface="微软雅黑" pitchFamily="34" charset="-122"/>
                <a:ea typeface="微软雅黑" pitchFamily="34" charset="-122"/>
              </a:rPr>
              <a:t>融合</a:t>
            </a:r>
            <a:r>
              <a:rPr lang="en-US" altLang="zh-CN" sz="1100" dirty="0" smtClean="0">
                <a:solidFill>
                  <a:srgbClr val="FFFFFF"/>
                </a:solidFill>
                <a:latin typeface="微软雅黑" pitchFamily="34" charset="-122"/>
                <a:ea typeface="微软雅黑" pitchFamily="34" charset="-122"/>
              </a:rPr>
              <a:t>BPM</a:t>
            </a:r>
            <a:r>
              <a:rPr lang="zh-CN" altLang="en-US" sz="1100" dirty="0" smtClean="0">
                <a:solidFill>
                  <a:srgbClr val="FFFFFF"/>
                </a:solidFill>
                <a:latin typeface="微软雅黑" pitchFamily="34" charset="-122"/>
                <a:ea typeface="微软雅黑" pitchFamily="34" charset="-122"/>
              </a:rPr>
              <a:t>与</a:t>
            </a:r>
            <a:r>
              <a:rPr lang="en-US" altLang="zh-CN" sz="1100" dirty="0" smtClean="0">
                <a:solidFill>
                  <a:srgbClr val="FFFFFF"/>
                </a:solidFill>
                <a:latin typeface="微软雅黑" pitchFamily="34" charset="-122"/>
                <a:ea typeface="微软雅黑" pitchFamily="34" charset="-122"/>
              </a:rPr>
              <a:t>ERP</a:t>
            </a:r>
            <a:endParaRPr lang="en-US" altLang="zh-CN" sz="1100" dirty="0">
              <a:solidFill>
                <a:srgbClr val="FFFFFF"/>
              </a:solidFill>
              <a:latin typeface="微软雅黑" pitchFamily="34" charset="-122"/>
              <a:ea typeface="微软雅黑" pitchFamily="34" charset="-122"/>
            </a:endParaRPr>
          </a:p>
        </p:txBody>
      </p:sp>
      <p:graphicFrame>
        <p:nvGraphicFramePr>
          <p:cNvPr id="27" name="内容占位符 10"/>
          <p:cNvGraphicFramePr>
            <a:graphicFrameLocks/>
          </p:cNvGraphicFramePr>
          <p:nvPr>
            <p:extLst>
              <p:ext uri="{D42A27DB-BD31-4B8C-83A1-F6EECF244321}">
                <p14:modId xmlns:p14="http://schemas.microsoft.com/office/powerpoint/2010/main" val="3278122607"/>
              </p:ext>
            </p:extLst>
          </p:nvPr>
        </p:nvGraphicFramePr>
        <p:xfrm>
          <a:off x="686988" y="987574"/>
          <a:ext cx="6912768" cy="3644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8" name="直接连接符 27"/>
          <p:cNvCxnSpPr/>
          <p:nvPr/>
        </p:nvCxnSpPr>
        <p:spPr bwMode="auto">
          <a:xfrm>
            <a:off x="0" y="541338"/>
            <a:ext cx="9144000" cy="0"/>
          </a:xfrm>
          <a:prstGeom prst="line">
            <a:avLst/>
          </a:prstGeom>
          <a:ln w="9525">
            <a:solidFill>
              <a:schemeClr val="bg1">
                <a:lumMod val="65000"/>
              </a:schemeClr>
            </a:solidFill>
          </a:ln>
          <a:effectLs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8144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全流程跟踪</a:t>
            </a:r>
            <a:endParaRPr lang="zh-CN" altLang="en-US">
              <a:solidFill>
                <a:schemeClr val="tx1"/>
              </a:solidFill>
            </a:endParaRPr>
          </a:p>
        </p:txBody>
      </p:sp>
      <p:sp>
        <p:nvSpPr>
          <p:cNvPr id="6" name="Freeform 19"/>
          <p:cNvSpPr>
            <a:spLocks/>
          </p:cNvSpPr>
          <p:nvPr/>
        </p:nvSpPr>
        <p:spPr bwMode="auto">
          <a:xfrm>
            <a:off x="1806659" y="1216727"/>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409890"/>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联</a:t>
            </a:r>
            <a:r>
              <a:rPr kumimoji="1" lang="zh-CN" altLang="en-US" sz="1200" smtClean="0">
                <a:solidFill>
                  <a:srgbClr val="000000"/>
                </a:solidFill>
                <a:latin typeface="微软雅黑" panose="020B0503020204020204" pitchFamily="34" charset="-122"/>
                <a:ea typeface="微软雅黑" panose="020B0503020204020204" pitchFamily="34" charset="-122"/>
              </a:rPr>
              <a:t>查所有关联数据，自动构建流转关系图。</a:t>
            </a:r>
            <a:endParaRPr kumimoji="1" lang="zh-CN" altLang="en-US" sz="120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流程图中节点双击可以打开单据列表界面。</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鼠标悬停查看摘要</a:t>
            </a:r>
            <a:r>
              <a:rPr kumimoji="1" lang="zh-CN" altLang="en-US" sz="1200" smtClean="0">
                <a:solidFill>
                  <a:srgbClr val="000000"/>
                </a:solidFill>
                <a:latin typeface="微软雅黑" panose="020B0503020204020204" pitchFamily="34" charset="-122"/>
                <a:ea typeface="微软雅黑" panose="020B0503020204020204" pitchFamily="34" charset="-122"/>
              </a:rPr>
              <a:t>信息。</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16" descr="C:\Users\rd_zhihong_huang\Desktop\全流程跟踪示例.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771525"/>
            <a:ext cx="6238875" cy="4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圆角矩形标注 9"/>
          <p:cNvSpPr/>
          <p:nvPr/>
        </p:nvSpPr>
        <p:spPr>
          <a:xfrm>
            <a:off x="5868144" y="4227934"/>
            <a:ext cx="1944216" cy="793055"/>
          </a:xfrm>
          <a:prstGeom prst="wedgeRoundRectCallout">
            <a:avLst>
              <a:gd name="adj1" fmla="val 20280"/>
              <a:gd name="adj2" fmla="val -75631"/>
              <a:gd name="adj3" fmla="val 16667"/>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sz="1600" b="1" dirty="0">
                <a:solidFill>
                  <a:srgbClr val="FF6600"/>
                </a:solidFill>
                <a:ea typeface="微软雅黑" pitchFamily="34" charset="-122"/>
              </a:rPr>
              <a:t>节点支持双击打开对应单据列表，展示有关联的数据。</a:t>
            </a:r>
          </a:p>
        </p:txBody>
      </p:sp>
    </p:spTree>
    <p:extLst>
      <p:ext uri="{BB962C8B-B14F-4D97-AF65-F5344CB8AC3E}">
        <p14:creationId xmlns:p14="http://schemas.microsoft.com/office/powerpoint/2010/main" val="32561441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上查、下查</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114425"/>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a:solidFill>
                  <a:srgbClr val="000000"/>
                </a:solidFill>
                <a:latin typeface="微软雅黑" pitchFamily="34" charset="-122"/>
                <a:ea typeface="微软雅黑" pitchFamily="34" charset="-122"/>
              </a:rPr>
              <a:t>依据当前单据的所有数据查询具有转换关系的直接上游（或下游）</a:t>
            </a:r>
            <a:r>
              <a:rPr lang="zh-CN" altLang="en-US" sz="1200" smtClean="0">
                <a:solidFill>
                  <a:srgbClr val="000000"/>
                </a:solidFill>
                <a:latin typeface="微软雅黑" pitchFamily="34" charset="-122"/>
                <a:ea typeface="微软雅黑" pitchFamily="34" charset="-122"/>
              </a:rPr>
              <a:t>单据</a:t>
            </a: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逐级查询关联单据，灵活管控查询权限。</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715436"/>
            <a:ext cx="5976664" cy="430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61441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业务流程部署</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503762"/>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单据转换规则制作部署</a:t>
            </a:r>
            <a:r>
              <a:rPr kumimoji="1" lang="zh-CN" altLang="en-US" sz="1200" smtClean="0">
                <a:solidFill>
                  <a:srgbClr val="000000"/>
                </a:solidFill>
                <a:latin typeface="微软雅黑" panose="020B0503020204020204" pitchFamily="34" charset="-122"/>
                <a:ea typeface="微软雅黑" panose="020B0503020204020204" pitchFamily="34" charset="-122"/>
              </a:rPr>
              <a:t>包。</a:t>
            </a:r>
            <a:endParaRPr kumimoji="1" lang="zh-CN" altLang="en-US" sz="120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反写规则制作部署</a:t>
            </a:r>
            <a:r>
              <a:rPr kumimoji="1" lang="zh-CN" altLang="en-US" sz="1200" smtClean="0">
                <a:solidFill>
                  <a:srgbClr val="000000"/>
                </a:solidFill>
                <a:latin typeface="微软雅黑" panose="020B0503020204020204" pitchFamily="34" charset="-122"/>
                <a:ea typeface="微软雅黑" panose="020B0503020204020204" pitchFamily="34" charset="-122"/>
              </a:rPr>
              <a:t>包。</a:t>
            </a:r>
            <a:endParaRPr kumimoji="1" lang="zh-CN" altLang="en-US" sz="120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业务流程制作部署</a:t>
            </a:r>
            <a:r>
              <a:rPr kumimoji="1" lang="zh-CN" altLang="en-US" sz="1200" smtClean="0">
                <a:solidFill>
                  <a:srgbClr val="000000"/>
                </a:solidFill>
                <a:latin typeface="微软雅黑" panose="020B0503020204020204" pitchFamily="34" charset="-122"/>
                <a:ea typeface="微软雅黑" panose="020B0503020204020204" pitchFamily="34" charset="-122"/>
              </a:rPr>
              <a:t>包。</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a:latin typeface="微软雅黑" pitchFamily="34" charset="-122"/>
                <a:ea typeface="微软雅黑" pitchFamily="34" charset="-122"/>
              </a:rPr>
              <a:t>通过打包部署的方式快速应用到目标数据中心，提高实施效率</a:t>
            </a: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262" y="627534"/>
            <a:ext cx="5328170" cy="4418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61441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p:txBody>
          <a:bodyPr/>
          <a:lstStyle/>
          <a:p>
            <a:pPr eaLnBrk="1" hangingPunct="1"/>
            <a:r>
              <a:rPr lang="en-US" altLang="zh-CN" b="1" smtClean="0">
                <a:latin typeface="微软雅黑" pitchFamily="34" charset="-122"/>
                <a:ea typeface="微软雅黑" pitchFamily="34" charset="-122"/>
              </a:rPr>
              <a:t>业务流程</a:t>
            </a:r>
            <a:r>
              <a:rPr b="1" smtClean="0">
                <a:latin typeface="Arial" pitchFamily="34" charset="0"/>
                <a:ea typeface="微软雅黑" pitchFamily="34" charset="-122"/>
              </a:rPr>
              <a:t>价值特性</a:t>
            </a:r>
            <a:endParaRPr lang="en-US" altLang="zh-CN" b="1" smtClean="0">
              <a:latin typeface="Arial" pitchFamily="34" charset="0"/>
              <a:ea typeface="微软雅黑" pitchFamily="34" charset="-122"/>
            </a:endParaRPr>
          </a:p>
        </p:txBody>
      </p:sp>
      <p:sp>
        <p:nvSpPr>
          <p:cNvPr id="25" name="矩形 24"/>
          <p:cNvSpPr/>
          <p:nvPr/>
        </p:nvSpPr>
        <p:spPr>
          <a:xfrm>
            <a:off x="539751" y="789385"/>
            <a:ext cx="2016125" cy="1141809"/>
          </a:xfrm>
          <a:prstGeom prst="rect">
            <a:avLst/>
          </a:prstGeom>
          <a:solidFill>
            <a:srgbClr val="D1F9F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250000"/>
              </a:lnSpc>
              <a:defRPr/>
            </a:pPr>
            <a:r>
              <a:rPr lang="zh-CN" altLang="en-US" sz="2800" b="1" dirty="0">
                <a:solidFill>
                  <a:srgbClr val="00B0F0"/>
                </a:solidFill>
                <a:latin typeface="Arial" pitchFamily="34" charset="0"/>
                <a:ea typeface="微软雅黑" pitchFamily="34" charset="-122"/>
              </a:rPr>
              <a:t>解决问题广</a:t>
            </a:r>
          </a:p>
          <a:p>
            <a:pPr algn="ctr">
              <a:defRPr/>
            </a:pPr>
            <a:endParaRPr lang="zh-CN" altLang="en-US" dirty="0"/>
          </a:p>
        </p:txBody>
      </p:sp>
      <p:sp>
        <p:nvSpPr>
          <p:cNvPr id="26" name="矩形 25"/>
          <p:cNvSpPr/>
          <p:nvPr/>
        </p:nvSpPr>
        <p:spPr>
          <a:xfrm>
            <a:off x="2690813" y="789385"/>
            <a:ext cx="5842000" cy="1141809"/>
          </a:xfrm>
          <a:prstGeom prst="rect">
            <a:avLst/>
          </a:prstGeom>
          <a:solidFill>
            <a:srgbClr val="00B9E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Char char="•"/>
              <a:defRPr/>
            </a:pPr>
            <a:endParaRPr lang="zh-CN" altLang="en-US" dirty="0"/>
          </a:p>
        </p:txBody>
      </p:sp>
      <p:sp>
        <p:nvSpPr>
          <p:cNvPr id="28" name="矩形 27"/>
          <p:cNvSpPr/>
          <p:nvPr/>
        </p:nvSpPr>
        <p:spPr>
          <a:xfrm>
            <a:off x="539751" y="2022872"/>
            <a:ext cx="2016125" cy="1141809"/>
          </a:xfrm>
          <a:prstGeom prst="rect">
            <a:avLst/>
          </a:prstGeom>
          <a:solidFill>
            <a:srgbClr val="D1F9F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250000"/>
              </a:lnSpc>
              <a:defRPr/>
            </a:pPr>
            <a:r>
              <a:rPr lang="zh-CN" altLang="en-US" sz="2800" b="1" dirty="0">
                <a:solidFill>
                  <a:srgbClr val="00B0F0"/>
                </a:solidFill>
                <a:latin typeface="Arial" pitchFamily="34" charset="0"/>
                <a:ea typeface="微软雅黑" pitchFamily="34" charset="-122"/>
              </a:rPr>
              <a:t>实施容易</a:t>
            </a:r>
          </a:p>
          <a:p>
            <a:pPr algn="ctr">
              <a:defRPr/>
            </a:pPr>
            <a:endParaRPr lang="zh-CN" altLang="en-US" dirty="0"/>
          </a:p>
        </p:txBody>
      </p:sp>
      <p:sp>
        <p:nvSpPr>
          <p:cNvPr id="29" name="矩形 28"/>
          <p:cNvSpPr/>
          <p:nvPr/>
        </p:nvSpPr>
        <p:spPr>
          <a:xfrm>
            <a:off x="2690813" y="2022872"/>
            <a:ext cx="5842000" cy="1141809"/>
          </a:xfrm>
          <a:prstGeom prst="rect">
            <a:avLst/>
          </a:prstGeom>
          <a:solidFill>
            <a:srgbClr val="00B9E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sp>
        <p:nvSpPr>
          <p:cNvPr id="30" name="矩形 29"/>
          <p:cNvSpPr/>
          <p:nvPr/>
        </p:nvSpPr>
        <p:spPr>
          <a:xfrm>
            <a:off x="539751" y="3264694"/>
            <a:ext cx="2016125" cy="1143000"/>
          </a:xfrm>
          <a:prstGeom prst="rect">
            <a:avLst/>
          </a:prstGeom>
          <a:solidFill>
            <a:srgbClr val="D1F9F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250000"/>
              </a:lnSpc>
              <a:defRPr/>
            </a:pPr>
            <a:r>
              <a:rPr lang="zh-CN" altLang="en-US" sz="2800" b="1" dirty="0">
                <a:solidFill>
                  <a:srgbClr val="00B0F0"/>
                </a:solidFill>
                <a:latin typeface="Arial" pitchFamily="34" charset="0"/>
                <a:ea typeface="微软雅黑" pitchFamily="34" charset="-122"/>
              </a:rPr>
              <a:t>维护简单</a:t>
            </a:r>
          </a:p>
          <a:p>
            <a:pPr algn="ctr">
              <a:defRPr/>
            </a:pPr>
            <a:endParaRPr lang="zh-CN" altLang="en-US" dirty="0"/>
          </a:p>
        </p:txBody>
      </p:sp>
      <p:sp>
        <p:nvSpPr>
          <p:cNvPr id="31" name="矩形 30"/>
          <p:cNvSpPr/>
          <p:nvPr/>
        </p:nvSpPr>
        <p:spPr>
          <a:xfrm>
            <a:off x="2690813" y="3264694"/>
            <a:ext cx="5842000" cy="1143000"/>
          </a:xfrm>
          <a:prstGeom prst="rect">
            <a:avLst/>
          </a:prstGeom>
          <a:solidFill>
            <a:srgbClr val="00B9E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sp>
        <p:nvSpPr>
          <p:cNvPr id="11273" name="TextBox 31"/>
          <p:cNvSpPr txBox="1">
            <a:spLocks noChangeArrowheads="1"/>
          </p:cNvSpPr>
          <p:nvPr/>
        </p:nvSpPr>
        <p:spPr bwMode="auto">
          <a:xfrm>
            <a:off x="2843213" y="843558"/>
            <a:ext cx="5689600" cy="87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lnSpc>
                <a:spcPct val="150000"/>
              </a:lnSpc>
              <a:buFont typeface="Arial" pitchFamily="34" charset="0"/>
              <a:buChar char="•"/>
            </a:pPr>
            <a:r>
              <a:rPr lang="zh-CN" altLang="en-US" sz="1800">
                <a:solidFill>
                  <a:schemeClr val="bg1"/>
                </a:solidFill>
                <a:latin typeface="微软雅黑" pitchFamily="34" charset="-122"/>
                <a:ea typeface="微软雅黑" pitchFamily="34" charset="-122"/>
              </a:rPr>
              <a:t>  横向，可满足企业全部业务领域的流程</a:t>
            </a:r>
            <a:r>
              <a:rPr lang="zh-CN" altLang="en-US" sz="1800" smtClean="0">
                <a:solidFill>
                  <a:schemeClr val="bg1"/>
                </a:solidFill>
                <a:latin typeface="微软雅黑" pitchFamily="34" charset="-122"/>
                <a:ea typeface="微软雅黑" pitchFamily="34" charset="-122"/>
              </a:rPr>
              <a:t>管控</a:t>
            </a:r>
            <a:r>
              <a:rPr lang="zh-CN" altLang="en-US" sz="1800">
                <a:solidFill>
                  <a:schemeClr val="bg1"/>
                </a:solidFill>
                <a:latin typeface="微软雅黑" pitchFamily="34" charset="-122"/>
                <a:ea typeface="微软雅黑" pitchFamily="34" charset="-122"/>
              </a:rPr>
              <a:t>需要</a:t>
            </a:r>
            <a:endParaRPr lang="en-US" altLang="zh-CN" sz="1800">
              <a:solidFill>
                <a:schemeClr val="bg1"/>
              </a:solidFill>
              <a:latin typeface="微软雅黑" pitchFamily="34" charset="-122"/>
              <a:ea typeface="微软雅黑" pitchFamily="34" charset="-122"/>
            </a:endParaRPr>
          </a:p>
          <a:p>
            <a:pPr eaLnBrk="1" hangingPunct="1">
              <a:lnSpc>
                <a:spcPct val="150000"/>
              </a:lnSpc>
              <a:buFont typeface="Arial" pitchFamily="34" charset="0"/>
              <a:buChar char="•"/>
            </a:pPr>
            <a:r>
              <a:rPr lang="zh-CN" altLang="en-US" sz="1800" smtClean="0">
                <a:solidFill>
                  <a:schemeClr val="bg1"/>
                </a:solidFill>
                <a:latin typeface="微软雅黑" pitchFamily="34" charset="-122"/>
                <a:ea typeface="微软雅黑" pitchFamily="34" charset="-122"/>
              </a:rPr>
              <a:t>  </a:t>
            </a:r>
            <a:r>
              <a:rPr lang="zh-CN" altLang="en-US" sz="1800">
                <a:solidFill>
                  <a:schemeClr val="bg1"/>
                </a:solidFill>
                <a:latin typeface="微软雅黑" pitchFamily="34" charset="-122"/>
                <a:ea typeface="微软雅黑" pitchFamily="34" charset="-122"/>
              </a:rPr>
              <a:t>纵向，可满足企业业务流程的制订、执行、全程监控</a:t>
            </a:r>
          </a:p>
        </p:txBody>
      </p:sp>
      <p:sp>
        <p:nvSpPr>
          <p:cNvPr id="11274" name="TextBox 33"/>
          <p:cNvSpPr txBox="1">
            <a:spLocks noChangeArrowheads="1"/>
          </p:cNvSpPr>
          <p:nvPr/>
        </p:nvSpPr>
        <p:spPr bwMode="auto">
          <a:xfrm>
            <a:off x="2843213" y="2067694"/>
            <a:ext cx="5689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lnSpc>
                <a:spcPct val="150000"/>
              </a:lnSpc>
              <a:buFont typeface="Arial" pitchFamily="34" charset="0"/>
              <a:buChar char="•"/>
            </a:pPr>
            <a:r>
              <a:rPr lang="zh-CN" altLang="en-US" sz="1800">
                <a:solidFill>
                  <a:schemeClr val="bg1"/>
                </a:solidFill>
                <a:latin typeface="微软雅黑" pitchFamily="34" charset="-122"/>
                <a:ea typeface="微软雅黑" pitchFamily="34" charset="-122"/>
              </a:rPr>
              <a:t>  不需要编码就能实现软件功能，实施周期短</a:t>
            </a:r>
            <a:endParaRPr lang="en-US" altLang="zh-CN" sz="1800">
              <a:solidFill>
                <a:schemeClr val="bg1"/>
              </a:solidFill>
              <a:latin typeface="微软雅黑" pitchFamily="34" charset="-122"/>
              <a:ea typeface="微软雅黑" pitchFamily="34" charset="-122"/>
            </a:endParaRPr>
          </a:p>
          <a:p>
            <a:pPr eaLnBrk="1" hangingPunct="1">
              <a:lnSpc>
                <a:spcPct val="150000"/>
              </a:lnSpc>
              <a:buFont typeface="Arial" pitchFamily="34" charset="0"/>
              <a:buChar char="•"/>
            </a:pPr>
            <a:r>
              <a:rPr lang="zh-CN" altLang="en-US" sz="1800" smtClean="0">
                <a:solidFill>
                  <a:schemeClr val="bg1"/>
                </a:solidFill>
                <a:latin typeface="微软雅黑" pitchFamily="34" charset="-122"/>
                <a:ea typeface="微软雅黑" pitchFamily="34" charset="-122"/>
              </a:rPr>
              <a:t>  </a:t>
            </a:r>
            <a:r>
              <a:rPr lang="zh-CN" altLang="en-US" sz="1800">
                <a:solidFill>
                  <a:schemeClr val="bg1"/>
                </a:solidFill>
                <a:latin typeface="微软雅黑" pitchFamily="34" charset="-122"/>
                <a:ea typeface="微软雅黑" pitchFamily="34" charset="-122"/>
              </a:rPr>
              <a:t>不同的业务流程，实施一部分投运一部分，提高效率</a:t>
            </a:r>
            <a:endParaRPr lang="en-US" altLang="zh-CN" sz="1800">
              <a:solidFill>
                <a:schemeClr val="bg1"/>
              </a:solidFill>
              <a:latin typeface="微软雅黑" pitchFamily="34" charset="-122"/>
              <a:ea typeface="微软雅黑" pitchFamily="34" charset="-122"/>
            </a:endParaRPr>
          </a:p>
        </p:txBody>
      </p:sp>
      <p:sp>
        <p:nvSpPr>
          <p:cNvPr id="11275" name="TextBox 34"/>
          <p:cNvSpPr txBox="1">
            <a:spLocks noChangeArrowheads="1"/>
          </p:cNvSpPr>
          <p:nvPr/>
        </p:nvSpPr>
        <p:spPr bwMode="auto">
          <a:xfrm>
            <a:off x="2843213" y="3353527"/>
            <a:ext cx="5689600" cy="87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lnSpc>
                <a:spcPct val="150000"/>
              </a:lnSpc>
              <a:buFont typeface="Arial" pitchFamily="34" charset="0"/>
              <a:buChar char="•"/>
            </a:pPr>
            <a:r>
              <a:rPr lang="zh-CN" altLang="en-US" sz="1800">
                <a:solidFill>
                  <a:schemeClr val="bg1"/>
                </a:solidFill>
                <a:latin typeface="微软雅黑" pitchFamily="34" charset="-122"/>
                <a:ea typeface="微软雅黑" pitchFamily="34" charset="-122"/>
              </a:rPr>
              <a:t>  需求发生改变时，对流程的修改和重新发布简单易行</a:t>
            </a:r>
            <a:endParaRPr lang="en-US" altLang="zh-CN" sz="1800">
              <a:solidFill>
                <a:schemeClr val="bg1"/>
              </a:solidFill>
              <a:latin typeface="微软雅黑" pitchFamily="34" charset="-122"/>
              <a:ea typeface="微软雅黑" pitchFamily="34" charset="-122"/>
            </a:endParaRPr>
          </a:p>
          <a:p>
            <a:pPr eaLnBrk="1" hangingPunct="1">
              <a:lnSpc>
                <a:spcPct val="150000"/>
              </a:lnSpc>
              <a:buFont typeface="Arial" pitchFamily="34" charset="0"/>
              <a:buChar char="•"/>
            </a:pPr>
            <a:r>
              <a:rPr lang="zh-CN" altLang="en-US" sz="1800" smtClean="0">
                <a:solidFill>
                  <a:schemeClr val="bg1"/>
                </a:solidFill>
                <a:latin typeface="微软雅黑" pitchFamily="34" charset="-122"/>
                <a:ea typeface="微软雅黑" pitchFamily="34" charset="-122"/>
              </a:rPr>
              <a:t>  新、旧版本之间可以切换</a:t>
            </a:r>
            <a:endParaRPr lang="zh-CN" altLang="en-US" sz="180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853998672"/>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539438"/>
      </p:ext>
    </p:extLst>
  </p:cSld>
  <p:clrMapOvr>
    <a:masterClrMapping/>
  </p:clrMapOvr>
  <p:transition>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15"/>
          <p:cNvSpPr>
            <a:spLocks noChangeArrowheads="1"/>
          </p:cNvSpPr>
          <p:nvPr/>
        </p:nvSpPr>
        <p:spPr bwMode="gray">
          <a:xfrm rot="9557455">
            <a:off x="2853575" y="1545178"/>
            <a:ext cx="3228885" cy="2543747"/>
          </a:xfrm>
          <a:custGeom>
            <a:avLst/>
            <a:gdLst>
              <a:gd name="G0" fmla="+- 180296 0 0"/>
              <a:gd name="G1" fmla="+- -3798410 0 0"/>
              <a:gd name="G2" fmla="+- 180296 0 -3798410"/>
              <a:gd name="G3" fmla="+- 10800 0 0"/>
              <a:gd name="G4" fmla="+- 0 0 180296"/>
              <a:gd name="T0" fmla="*/ 360 256 1"/>
              <a:gd name="T1" fmla="*/ 0 256 1"/>
              <a:gd name="G5" fmla="+- G2 T0 T1"/>
              <a:gd name="G6" fmla="?: G2 G2 G5"/>
              <a:gd name="G7" fmla="+- 0 0 G6"/>
              <a:gd name="G8" fmla="+- 7146 0 0"/>
              <a:gd name="G9" fmla="+- 0 0 -3798410"/>
              <a:gd name="G10" fmla="+- 7146 0 2700"/>
              <a:gd name="G11" fmla="cos G10 180296"/>
              <a:gd name="G12" fmla="sin G10 180296"/>
              <a:gd name="G13" fmla="cos 13500 180296"/>
              <a:gd name="G14" fmla="sin 13500 180296"/>
              <a:gd name="G15" fmla="+- G11 10800 0"/>
              <a:gd name="G16" fmla="+- G12 10800 0"/>
              <a:gd name="G17" fmla="+- G13 10800 0"/>
              <a:gd name="G18" fmla="+- G14 10800 0"/>
              <a:gd name="G19" fmla="*/ 7146 1 2"/>
              <a:gd name="G20" fmla="+- G19 5400 0"/>
              <a:gd name="G21" fmla="cos G20 180296"/>
              <a:gd name="G22" fmla="sin G20 180296"/>
              <a:gd name="G23" fmla="+- G21 10800 0"/>
              <a:gd name="G24" fmla="+- G12 G23 G22"/>
              <a:gd name="G25" fmla="+- G22 G23 G11"/>
              <a:gd name="G26" fmla="cos 10800 180296"/>
              <a:gd name="G27" fmla="sin 10800 180296"/>
              <a:gd name="G28" fmla="cos 7146 180296"/>
              <a:gd name="G29" fmla="sin 7146 180296"/>
              <a:gd name="G30" fmla="+- G26 10800 0"/>
              <a:gd name="G31" fmla="+- G27 10800 0"/>
              <a:gd name="G32" fmla="+- G28 10800 0"/>
              <a:gd name="G33" fmla="+- G29 10800 0"/>
              <a:gd name="G34" fmla="+- G19 5400 0"/>
              <a:gd name="G35" fmla="cos G34 -3798410"/>
              <a:gd name="G36" fmla="sin G34 -3798410"/>
              <a:gd name="G37" fmla="+/ -3798410 180296 2"/>
              <a:gd name="T2" fmla="*/ 180 256 1"/>
              <a:gd name="T3" fmla="*/ 0 256 1"/>
              <a:gd name="G38" fmla="+- G37 T2 T3"/>
              <a:gd name="G39" fmla="?: G2 G37 G38"/>
              <a:gd name="G40" fmla="cos 10800 G39"/>
              <a:gd name="G41" fmla="sin 10800 G39"/>
              <a:gd name="G42" fmla="cos 7146 G39"/>
              <a:gd name="G43" fmla="sin 7146 G39"/>
              <a:gd name="G44" fmla="+- G40 10800 0"/>
              <a:gd name="G45" fmla="+- G41 10800 0"/>
              <a:gd name="G46" fmla="+- G42 10800 0"/>
              <a:gd name="G47" fmla="+- G43 10800 0"/>
              <a:gd name="G48" fmla="+- G35 10800 0"/>
              <a:gd name="G49" fmla="+- G36 10800 0"/>
              <a:gd name="T4" fmla="*/ 20370 w 21600"/>
              <a:gd name="T5" fmla="*/ 5795 h 21600"/>
              <a:gd name="T6" fmla="*/ 15560 w 21600"/>
              <a:gd name="T7" fmla="*/ 3193 h 21600"/>
              <a:gd name="T8" fmla="*/ 17132 w 21600"/>
              <a:gd name="T9" fmla="*/ 7488 h 21600"/>
              <a:gd name="T10" fmla="*/ 24284 w 21600"/>
              <a:gd name="T11" fmla="*/ 11447 h 21600"/>
              <a:gd name="T12" fmla="*/ 19545 w 21600"/>
              <a:gd name="T13" fmla="*/ 15752 h 21600"/>
              <a:gd name="T14" fmla="*/ 15240 w 21600"/>
              <a:gd name="T15" fmla="*/ 1101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937" y="11142"/>
                </a:moveTo>
                <a:cubicBezTo>
                  <a:pt x="17943" y="11028"/>
                  <a:pt x="17946" y="10914"/>
                  <a:pt x="17946" y="10800"/>
                </a:cubicBezTo>
                <a:cubicBezTo>
                  <a:pt x="17946" y="8337"/>
                  <a:pt x="16678" y="6048"/>
                  <a:pt x="14591" y="4742"/>
                </a:cubicBezTo>
                <a:lnTo>
                  <a:pt x="16529" y="1645"/>
                </a:lnTo>
                <a:cubicBezTo>
                  <a:pt x="19684" y="3619"/>
                  <a:pt x="21600" y="7078"/>
                  <a:pt x="21600" y="10800"/>
                </a:cubicBezTo>
                <a:cubicBezTo>
                  <a:pt x="21600" y="10972"/>
                  <a:pt x="21595" y="11145"/>
                  <a:pt x="21587" y="11318"/>
                </a:cubicBezTo>
                <a:lnTo>
                  <a:pt x="24284" y="11447"/>
                </a:lnTo>
                <a:lnTo>
                  <a:pt x="19545" y="15752"/>
                </a:lnTo>
                <a:lnTo>
                  <a:pt x="15240" y="11013"/>
                </a:lnTo>
                <a:lnTo>
                  <a:pt x="17937" y="11142"/>
                </a:lnTo>
                <a:close/>
              </a:path>
            </a:pathLst>
          </a:custGeom>
          <a:solidFill>
            <a:srgbClr val="FCEB98"/>
          </a:solidFill>
          <a:ln w="9525">
            <a:noFill/>
            <a:miter lim="800000"/>
            <a:headEnd/>
            <a:tailEnd/>
          </a:ln>
          <a:effectLst/>
          <a:scene3d>
            <a:camera prst="legacyPerspectiveBottom">
              <a:rot lat="20699999" lon="19499999" rev="0"/>
            </a:camera>
            <a:lightRig rig="legacyHarsh1" dir="t"/>
          </a:scene3d>
          <a:sp3d extrusionH="227000" prstMaterial="legacyPlastic">
            <a:bevelT w="13500" h="13500" prst="angle"/>
            <a:bevelB w="13500" h="13500" prst="angle"/>
            <a:extrusionClr>
              <a:srgbClr val="FCEB98"/>
            </a:extrusionClr>
          </a:sp3d>
        </p:spPr>
        <p:txBody>
          <a:bodyPr wrap="none" anchor="ctr">
            <a:flatTx/>
          </a:bodyPr>
          <a:lstStyle/>
          <a:p>
            <a:pPr fontAlgn="auto">
              <a:spcBef>
                <a:spcPts val="0"/>
              </a:spcBef>
              <a:spcAft>
                <a:spcPts val="0"/>
              </a:spcAft>
              <a:defRPr/>
            </a:pPr>
            <a:endParaRPr lang="zh-CN" altLang="en-US" sz="1800" kern="0">
              <a:solidFill>
                <a:sysClr val="windowText" lastClr="000000"/>
              </a:solidFill>
              <a:latin typeface="Arial" pitchFamily="34" charset="0"/>
              <a:ea typeface="微软雅黑"/>
              <a:cs typeface="微软雅黑"/>
            </a:endParaRPr>
          </a:p>
        </p:txBody>
      </p:sp>
      <p:sp>
        <p:nvSpPr>
          <p:cNvPr id="2" name="标题 1"/>
          <p:cNvSpPr>
            <a:spLocks noGrp="1"/>
          </p:cNvSpPr>
          <p:nvPr>
            <p:ph type="title"/>
          </p:nvPr>
        </p:nvSpPr>
        <p:spPr/>
        <p:txBody>
          <a:bodyPr/>
          <a:lstStyle/>
          <a:p>
            <a:r>
              <a:rPr lang="zh-CN" altLang="en-US" dirty="0">
                <a:solidFill>
                  <a:schemeClr val="tx1"/>
                </a:solidFill>
              </a:rPr>
              <a:t>工作</a:t>
            </a:r>
            <a:r>
              <a:rPr lang="zh-CN" altLang="en-US" dirty="0" smtClean="0">
                <a:solidFill>
                  <a:schemeClr val="tx1"/>
                </a:solidFill>
              </a:rPr>
              <a:t>流架构</a:t>
            </a:r>
            <a:endParaRPr lang="zh-CN" altLang="en-US" dirty="0">
              <a:solidFill>
                <a:schemeClr val="tx1"/>
              </a:solidFill>
            </a:endParaRPr>
          </a:p>
        </p:txBody>
      </p:sp>
      <p:sp>
        <p:nvSpPr>
          <p:cNvPr id="15" name="AutoShape 14"/>
          <p:cNvSpPr>
            <a:spLocks noChangeArrowheads="1"/>
          </p:cNvSpPr>
          <p:nvPr/>
        </p:nvSpPr>
        <p:spPr bwMode="gray">
          <a:xfrm rot="14729326">
            <a:off x="2856356" y="856372"/>
            <a:ext cx="2729902" cy="3605590"/>
          </a:xfrm>
          <a:custGeom>
            <a:avLst/>
            <a:gdLst>
              <a:gd name="G0" fmla="+- 597979 0 0"/>
              <a:gd name="G1" fmla="+- -3169399 0 0"/>
              <a:gd name="G2" fmla="+- 597979 0 -3169399"/>
              <a:gd name="G3" fmla="+- 10800 0 0"/>
              <a:gd name="G4" fmla="+- 0 0 597979"/>
              <a:gd name="T0" fmla="*/ 360 256 1"/>
              <a:gd name="T1" fmla="*/ 0 256 1"/>
              <a:gd name="G5" fmla="+- G2 T0 T1"/>
              <a:gd name="G6" fmla="?: G2 G2 G5"/>
              <a:gd name="G7" fmla="+- 0 0 G6"/>
              <a:gd name="G8" fmla="+- 7220 0 0"/>
              <a:gd name="G9" fmla="+- 0 0 -3169399"/>
              <a:gd name="G10" fmla="+- 7220 0 2700"/>
              <a:gd name="G11" fmla="cos G10 597979"/>
              <a:gd name="G12" fmla="sin G10 597979"/>
              <a:gd name="G13" fmla="cos 13500 597979"/>
              <a:gd name="G14" fmla="sin 13500 597979"/>
              <a:gd name="G15" fmla="+- G11 10800 0"/>
              <a:gd name="G16" fmla="+- G12 10800 0"/>
              <a:gd name="G17" fmla="+- G13 10800 0"/>
              <a:gd name="G18" fmla="+- G14 10800 0"/>
              <a:gd name="G19" fmla="*/ 7220 1 2"/>
              <a:gd name="G20" fmla="+- G19 5400 0"/>
              <a:gd name="G21" fmla="cos G20 597979"/>
              <a:gd name="G22" fmla="sin G20 597979"/>
              <a:gd name="G23" fmla="+- G21 10800 0"/>
              <a:gd name="G24" fmla="+- G12 G23 G22"/>
              <a:gd name="G25" fmla="+- G22 G23 G11"/>
              <a:gd name="G26" fmla="cos 10800 597979"/>
              <a:gd name="G27" fmla="sin 10800 597979"/>
              <a:gd name="G28" fmla="cos 7220 597979"/>
              <a:gd name="G29" fmla="sin 7220 597979"/>
              <a:gd name="G30" fmla="+- G26 10800 0"/>
              <a:gd name="G31" fmla="+- G27 10800 0"/>
              <a:gd name="G32" fmla="+- G28 10800 0"/>
              <a:gd name="G33" fmla="+- G29 10800 0"/>
              <a:gd name="G34" fmla="+- G19 5400 0"/>
              <a:gd name="G35" fmla="cos G34 -3169399"/>
              <a:gd name="G36" fmla="sin G34 -3169399"/>
              <a:gd name="G37" fmla="+/ -3169399 597979 2"/>
              <a:gd name="T2" fmla="*/ 180 256 1"/>
              <a:gd name="T3" fmla="*/ 0 256 1"/>
              <a:gd name="G38" fmla="+- G37 T2 T3"/>
              <a:gd name="G39" fmla="?: G2 G37 G38"/>
              <a:gd name="G40" fmla="cos 10800 G39"/>
              <a:gd name="G41" fmla="sin 10800 G39"/>
              <a:gd name="G42" fmla="cos 7220 G39"/>
              <a:gd name="G43" fmla="sin 7220 G39"/>
              <a:gd name="G44" fmla="+- G40 10800 0"/>
              <a:gd name="G45" fmla="+- G41 10800 0"/>
              <a:gd name="G46" fmla="+- G42 10800 0"/>
              <a:gd name="G47" fmla="+- G43 10800 0"/>
              <a:gd name="G48" fmla="+- G35 10800 0"/>
              <a:gd name="G49" fmla="+- G36 10800 0"/>
              <a:gd name="T4" fmla="*/ 20973 w 21600"/>
              <a:gd name="T5" fmla="*/ 7173 h 21600"/>
              <a:gd name="T6" fmla="*/ 16786 w 21600"/>
              <a:gd name="T7" fmla="*/ 4066 h 21600"/>
              <a:gd name="T8" fmla="*/ 17600 w 21600"/>
              <a:gd name="T9" fmla="*/ 8375 h 21600"/>
              <a:gd name="T10" fmla="*/ 24129 w 21600"/>
              <a:gd name="T11" fmla="*/ 12940 h 21600"/>
              <a:gd name="T12" fmla="*/ 18983 w 21600"/>
              <a:gd name="T13" fmla="*/ 16661 h 21600"/>
              <a:gd name="T14" fmla="*/ 15262 w 21600"/>
              <a:gd name="T15" fmla="*/ 11516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928" y="11944"/>
                </a:moveTo>
                <a:cubicBezTo>
                  <a:pt x="17989" y="11566"/>
                  <a:pt x="18020" y="11183"/>
                  <a:pt x="18020" y="10800"/>
                </a:cubicBezTo>
                <a:cubicBezTo>
                  <a:pt x="18020" y="8737"/>
                  <a:pt x="17138" y="6774"/>
                  <a:pt x="15597" y="5404"/>
                </a:cubicBezTo>
                <a:lnTo>
                  <a:pt x="17975" y="2728"/>
                </a:lnTo>
                <a:cubicBezTo>
                  <a:pt x="20281" y="4778"/>
                  <a:pt x="21600" y="7715"/>
                  <a:pt x="21600" y="10800"/>
                </a:cubicBezTo>
                <a:cubicBezTo>
                  <a:pt x="21600" y="11373"/>
                  <a:pt x="21554" y="11946"/>
                  <a:pt x="21463" y="12512"/>
                </a:cubicBezTo>
                <a:lnTo>
                  <a:pt x="24129" y="12940"/>
                </a:lnTo>
                <a:lnTo>
                  <a:pt x="18983" y="16661"/>
                </a:lnTo>
                <a:lnTo>
                  <a:pt x="15262" y="11516"/>
                </a:lnTo>
                <a:lnTo>
                  <a:pt x="17928" y="11944"/>
                </a:lnTo>
                <a:close/>
              </a:path>
            </a:pathLst>
          </a:custGeom>
          <a:solidFill>
            <a:srgbClr val="EC773C"/>
          </a:solidFill>
          <a:ln w="9525">
            <a:noFill/>
            <a:miter lim="800000"/>
            <a:headEnd/>
            <a:tailEnd/>
          </a:ln>
          <a:effectLst/>
          <a:scene3d>
            <a:camera prst="legacyPerspectiveBottom">
              <a:rot lat="20699999" lon="19499999" rev="0"/>
            </a:camera>
            <a:lightRig rig="legacyHarsh1" dir="t"/>
          </a:scene3d>
          <a:sp3d extrusionH="227000" prstMaterial="legacyPlastic">
            <a:bevelT w="13500" h="13500" prst="angle"/>
            <a:bevelB w="13500" h="13500" prst="angle"/>
            <a:extrusionClr>
              <a:srgbClr val="EC773C"/>
            </a:extrusionClr>
          </a:sp3d>
        </p:spPr>
        <p:txBody>
          <a:bodyPr wrap="none" anchor="ctr">
            <a:flatTx/>
          </a:bodyPr>
          <a:lstStyle/>
          <a:p>
            <a:pPr fontAlgn="auto">
              <a:spcBef>
                <a:spcPts val="0"/>
              </a:spcBef>
              <a:spcAft>
                <a:spcPts val="0"/>
              </a:spcAft>
              <a:defRPr/>
            </a:pPr>
            <a:endParaRPr lang="zh-CN" altLang="en-US" sz="1800" kern="0">
              <a:solidFill>
                <a:sysClr val="windowText" lastClr="000000"/>
              </a:solidFill>
              <a:latin typeface="Arial" pitchFamily="34" charset="0"/>
              <a:ea typeface="微软雅黑"/>
              <a:cs typeface="微软雅黑"/>
            </a:endParaRPr>
          </a:p>
        </p:txBody>
      </p:sp>
      <p:sp>
        <p:nvSpPr>
          <p:cNvPr id="16" name="TextBox 15"/>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17" name="AutoShape 13"/>
          <p:cNvSpPr>
            <a:spLocks noChangeArrowheads="1"/>
          </p:cNvSpPr>
          <p:nvPr/>
        </p:nvSpPr>
        <p:spPr bwMode="gray">
          <a:xfrm rot="20219729">
            <a:off x="2810251" y="1604327"/>
            <a:ext cx="3389817" cy="2609015"/>
          </a:xfrm>
          <a:custGeom>
            <a:avLst/>
            <a:gdLst>
              <a:gd name="G0" fmla="+- -293823 0 0"/>
              <a:gd name="G1" fmla="+- -4327765 0 0"/>
              <a:gd name="G2" fmla="+- -293823 0 -4327765"/>
              <a:gd name="G3" fmla="+- 10800 0 0"/>
              <a:gd name="G4" fmla="+- 0 0 -293823"/>
              <a:gd name="T0" fmla="*/ 360 256 1"/>
              <a:gd name="T1" fmla="*/ 0 256 1"/>
              <a:gd name="G5" fmla="+- G2 T0 T1"/>
              <a:gd name="G6" fmla="?: G2 G2 G5"/>
              <a:gd name="G7" fmla="+- 0 0 G6"/>
              <a:gd name="G8" fmla="+- 7317 0 0"/>
              <a:gd name="G9" fmla="+- 0 0 -4327765"/>
              <a:gd name="G10" fmla="+- 7317 0 2700"/>
              <a:gd name="G11" fmla="cos G10 -293823"/>
              <a:gd name="G12" fmla="sin G10 -293823"/>
              <a:gd name="G13" fmla="cos 13500 -293823"/>
              <a:gd name="G14" fmla="sin 13500 -293823"/>
              <a:gd name="G15" fmla="+- G11 10800 0"/>
              <a:gd name="G16" fmla="+- G12 10800 0"/>
              <a:gd name="G17" fmla="+- G13 10800 0"/>
              <a:gd name="G18" fmla="+- G14 10800 0"/>
              <a:gd name="G19" fmla="*/ 7317 1 2"/>
              <a:gd name="G20" fmla="+- G19 5400 0"/>
              <a:gd name="G21" fmla="cos G20 -293823"/>
              <a:gd name="G22" fmla="sin G20 -293823"/>
              <a:gd name="G23" fmla="+- G21 10800 0"/>
              <a:gd name="G24" fmla="+- G12 G23 G22"/>
              <a:gd name="G25" fmla="+- G22 G23 G11"/>
              <a:gd name="G26" fmla="cos 10800 -293823"/>
              <a:gd name="G27" fmla="sin 10800 -293823"/>
              <a:gd name="G28" fmla="cos 7317 -293823"/>
              <a:gd name="G29" fmla="sin 7317 -293823"/>
              <a:gd name="G30" fmla="+- G26 10800 0"/>
              <a:gd name="G31" fmla="+- G27 10800 0"/>
              <a:gd name="G32" fmla="+- G28 10800 0"/>
              <a:gd name="G33" fmla="+- G29 10800 0"/>
              <a:gd name="G34" fmla="+- G19 5400 0"/>
              <a:gd name="G35" fmla="cos G34 -4327765"/>
              <a:gd name="G36" fmla="sin G34 -4327765"/>
              <a:gd name="G37" fmla="+/ -4327765 -293823 2"/>
              <a:gd name="T2" fmla="*/ 180 256 1"/>
              <a:gd name="T3" fmla="*/ 0 256 1"/>
              <a:gd name="G38" fmla="+- G37 T2 T3"/>
              <a:gd name="G39" fmla="?: G2 G37 G38"/>
              <a:gd name="G40" fmla="cos 10800 G39"/>
              <a:gd name="G41" fmla="sin 10800 G39"/>
              <a:gd name="G42" fmla="cos 7317 G39"/>
              <a:gd name="G43" fmla="sin 7317 G39"/>
              <a:gd name="G44" fmla="+- G40 10800 0"/>
              <a:gd name="G45" fmla="+- G41 10800 0"/>
              <a:gd name="G46" fmla="+- G42 10800 0"/>
              <a:gd name="G47" fmla="+- G43 10800 0"/>
              <a:gd name="G48" fmla="+- G35 10800 0"/>
              <a:gd name="G49" fmla="+- G36 10800 0"/>
              <a:gd name="T4" fmla="*/ 19618 w 21600"/>
              <a:gd name="T5" fmla="*/ 4565 h 21600"/>
              <a:gd name="T6" fmla="*/ 14479 w 21600"/>
              <a:gd name="T7" fmla="*/ 2521 h 21600"/>
              <a:gd name="T8" fmla="*/ 16774 w 21600"/>
              <a:gd name="T9" fmla="*/ 6575 h 21600"/>
              <a:gd name="T10" fmla="*/ 24258 w 21600"/>
              <a:gd name="T11" fmla="*/ 9744 h 21600"/>
              <a:gd name="T12" fmla="*/ 20179 w 21600"/>
              <a:gd name="T13" fmla="*/ 14520 h 21600"/>
              <a:gd name="T14" fmla="*/ 15402 w 21600"/>
              <a:gd name="T15" fmla="*/ 10439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94" y="10228"/>
                </a:moveTo>
                <a:cubicBezTo>
                  <a:pt x="17884" y="7551"/>
                  <a:pt x="16225" y="5204"/>
                  <a:pt x="13771" y="4113"/>
                </a:cubicBezTo>
                <a:lnTo>
                  <a:pt x="15186" y="930"/>
                </a:lnTo>
                <a:cubicBezTo>
                  <a:pt x="18808" y="2540"/>
                  <a:pt x="21257" y="6004"/>
                  <a:pt x="21566" y="9955"/>
                </a:cubicBezTo>
                <a:lnTo>
                  <a:pt x="24258" y="9744"/>
                </a:lnTo>
                <a:lnTo>
                  <a:pt x="20179" y="14520"/>
                </a:lnTo>
                <a:lnTo>
                  <a:pt x="15402" y="10439"/>
                </a:lnTo>
                <a:lnTo>
                  <a:pt x="18094" y="10228"/>
                </a:lnTo>
                <a:close/>
              </a:path>
            </a:pathLst>
          </a:custGeom>
          <a:solidFill>
            <a:srgbClr val="50B72B"/>
          </a:solidFill>
          <a:ln w="9525">
            <a:noFill/>
            <a:miter lim="800000"/>
            <a:headEnd/>
            <a:tailEnd/>
          </a:ln>
          <a:effectLst/>
          <a:scene3d>
            <a:camera prst="legacyPerspectiveBottom">
              <a:rot lat="20699999" lon="19499999" rev="0"/>
            </a:camera>
            <a:lightRig rig="legacyHarsh1" dir="t"/>
          </a:scene3d>
          <a:sp3d extrusionH="227000" prstMaterial="legacyPlastic">
            <a:bevelT w="13500" h="13500" prst="angle"/>
            <a:bevelB w="13500" h="13500" prst="angle"/>
            <a:extrusionClr>
              <a:srgbClr val="50B72B"/>
            </a:extrusionClr>
          </a:sp3d>
        </p:spPr>
        <p:txBody>
          <a:bodyPr wrap="none" anchor="ctr">
            <a:flatTx/>
          </a:bodyPr>
          <a:lstStyle/>
          <a:p>
            <a:pPr fontAlgn="auto">
              <a:spcBef>
                <a:spcPts val="0"/>
              </a:spcBef>
              <a:spcAft>
                <a:spcPts val="0"/>
              </a:spcAft>
              <a:defRPr/>
            </a:pPr>
            <a:endParaRPr lang="zh-CN" altLang="en-US" sz="1800" kern="0">
              <a:solidFill>
                <a:sysClr val="windowText" lastClr="000000"/>
              </a:solidFill>
              <a:latin typeface="Arial" pitchFamily="34" charset="0"/>
              <a:ea typeface="微软雅黑"/>
              <a:cs typeface="微软雅黑"/>
            </a:endParaRPr>
          </a:p>
        </p:txBody>
      </p:sp>
      <p:sp>
        <p:nvSpPr>
          <p:cNvPr id="19" name="TextBox 18"/>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20" name="AutoShape 16"/>
          <p:cNvSpPr>
            <a:spLocks noChangeArrowheads="1"/>
          </p:cNvSpPr>
          <p:nvPr/>
        </p:nvSpPr>
        <p:spPr bwMode="gray">
          <a:xfrm rot="4542946">
            <a:off x="3174563" y="1184996"/>
            <a:ext cx="2780828" cy="3595843"/>
          </a:xfrm>
          <a:custGeom>
            <a:avLst/>
            <a:gdLst>
              <a:gd name="G0" fmla="+- -81284 0 0"/>
              <a:gd name="G1" fmla="+- -4233733 0 0"/>
              <a:gd name="G2" fmla="+- -81284 0 -4233733"/>
              <a:gd name="G3" fmla="+- 10800 0 0"/>
              <a:gd name="G4" fmla="+- 0 0 -81284"/>
              <a:gd name="T0" fmla="*/ 360 256 1"/>
              <a:gd name="T1" fmla="*/ 0 256 1"/>
              <a:gd name="G5" fmla="+- G2 T0 T1"/>
              <a:gd name="G6" fmla="?: G2 G2 G5"/>
              <a:gd name="G7" fmla="+- 0 0 G6"/>
              <a:gd name="G8" fmla="+- 7114 0 0"/>
              <a:gd name="G9" fmla="+- 0 0 -4233733"/>
              <a:gd name="G10" fmla="+- 7114 0 2700"/>
              <a:gd name="G11" fmla="cos G10 -81284"/>
              <a:gd name="G12" fmla="sin G10 -81284"/>
              <a:gd name="G13" fmla="cos 13500 -81284"/>
              <a:gd name="G14" fmla="sin 13500 -81284"/>
              <a:gd name="G15" fmla="+- G11 10800 0"/>
              <a:gd name="G16" fmla="+- G12 10800 0"/>
              <a:gd name="G17" fmla="+- G13 10800 0"/>
              <a:gd name="G18" fmla="+- G14 10800 0"/>
              <a:gd name="G19" fmla="*/ 7114 1 2"/>
              <a:gd name="G20" fmla="+- G19 5400 0"/>
              <a:gd name="G21" fmla="cos G20 -81284"/>
              <a:gd name="G22" fmla="sin G20 -81284"/>
              <a:gd name="G23" fmla="+- G21 10800 0"/>
              <a:gd name="G24" fmla="+- G12 G23 G22"/>
              <a:gd name="G25" fmla="+- G22 G23 G11"/>
              <a:gd name="G26" fmla="cos 10800 -81284"/>
              <a:gd name="G27" fmla="sin 10800 -81284"/>
              <a:gd name="G28" fmla="cos 7114 -81284"/>
              <a:gd name="G29" fmla="sin 7114 -81284"/>
              <a:gd name="G30" fmla="+- G26 10800 0"/>
              <a:gd name="G31" fmla="+- G27 10800 0"/>
              <a:gd name="G32" fmla="+- G28 10800 0"/>
              <a:gd name="G33" fmla="+- G29 10800 0"/>
              <a:gd name="G34" fmla="+- G19 5400 0"/>
              <a:gd name="G35" fmla="cos G34 -4233733"/>
              <a:gd name="G36" fmla="sin G34 -4233733"/>
              <a:gd name="G37" fmla="+/ -4233733 -81284 2"/>
              <a:gd name="T2" fmla="*/ 180 256 1"/>
              <a:gd name="T3" fmla="*/ 0 256 1"/>
              <a:gd name="G38" fmla="+- G37 T2 T3"/>
              <a:gd name="G39" fmla="?: G2 G37 G38"/>
              <a:gd name="G40" fmla="cos 10800 G39"/>
              <a:gd name="G41" fmla="sin 10800 G39"/>
              <a:gd name="G42" fmla="cos 7114 G39"/>
              <a:gd name="G43" fmla="sin 7114 G39"/>
              <a:gd name="G44" fmla="+- G40 10800 0"/>
              <a:gd name="G45" fmla="+- G41 10800 0"/>
              <a:gd name="G46" fmla="+- G42 10800 0"/>
              <a:gd name="G47" fmla="+- G43 10800 0"/>
              <a:gd name="G48" fmla="+- G35 10800 0"/>
              <a:gd name="G49" fmla="+- G36 10800 0"/>
              <a:gd name="T4" fmla="*/ 19865 w 21600"/>
              <a:gd name="T5" fmla="*/ 4930 h 21600"/>
              <a:gd name="T6" fmla="*/ 14641 w 21600"/>
              <a:gd name="T7" fmla="*/ 2708 h 21600"/>
              <a:gd name="T8" fmla="*/ 16771 w 21600"/>
              <a:gd name="T9" fmla="*/ 6933 h 21600"/>
              <a:gd name="T10" fmla="*/ 24296 w 21600"/>
              <a:gd name="T11" fmla="*/ 10507 h 21600"/>
              <a:gd name="T12" fmla="*/ 19852 w 21600"/>
              <a:gd name="T13" fmla="*/ 15148 h 21600"/>
              <a:gd name="T14" fmla="*/ 15212 w 21600"/>
              <a:gd name="T15" fmla="*/ 10704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912" y="10646"/>
                </a:moveTo>
                <a:cubicBezTo>
                  <a:pt x="17854" y="7955"/>
                  <a:pt x="16282" y="5527"/>
                  <a:pt x="13851" y="4373"/>
                </a:cubicBezTo>
                <a:lnTo>
                  <a:pt x="15432" y="1043"/>
                </a:lnTo>
                <a:cubicBezTo>
                  <a:pt x="19123" y="2796"/>
                  <a:pt x="21509" y="6481"/>
                  <a:pt x="21597" y="10566"/>
                </a:cubicBezTo>
                <a:lnTo>
                  <a:pt x="24296" y="10507"/>
                </a:lnTo>
                <a:lnTo>
                  <a:pt x="19852" y="15148"/>
                </a:lnTo>
                <a:lnTo>
                  <a:pt x="15212" y="10704"/>
                </a:lnTo>
                <a:lnTo>
                  <a:pt x="17912" y="10646"/>
                </a:lnTo>
                <a:close/>
              </a:path>
            </a:pathLst>
          </a:custGeom>
          <a:solidFill>
            <a:srgbClr val="569EE0"/>
          </a:solidFill>
          <a:ln w="9525">
            <a:noFill/>
            <a:miter lim="800000"/>
            <a:headEnd/>
            <a:tailEnd/>
          </a:ln>
          <a:effectLst/>
          <a:scene3d>
            <a:camera prst="legacyPerspectiveBottom">
              <a:rot lat="20699999" lon="19499999" rev="0"/>
            </a:camera>
            <a:lightRig rig="legacyHarsh1" dir="t"/>
          </a:scene3d>
          <a:sp3d extrusionH="227000" prstMaterial="legacyPlastic">
            <a:bevelT w="13500" h="13500" prst="angle"/>
            <a:bevelB w="13500" h="13500" prst="angle"/>
            <a:extrusionClr>
              <a:srgbClr val="569EE0"/>
            </a:extrusionClr>
          </a:sp3d>
        </p:spPr>
        <p:txBody>
          <a:bodyPr wrap="none" anchor="ctr">
            <a:flatTx/>
          </a:bodyPr>
          <a:lstStyle/>
          <a:p>
            <a:pPr fontAlgn="auto">
              <a:spcBef>
                <a:spcPts val="0"/>
              </a:spcBef>
              <a:spcAft>
                <a:spcPts val="0"/>
              </a:spcAft>
              <a:defRPr/>
            </a:pPr>
            <a:endParaRPr lang="zh-CN" altLang="en-US" sz="1800" kern="0">
              <a:solidFill>
                <a:sysClr val="windowText" lastClr="000000"/>
              </a:solidFill>
              <a:latin typeface="Arial" pitchFamily="34" charset="0"/>
              <a:ea typeface="微软雅黑"/>
              <a:cs typeface="微软雅黑"/>
            </a:endParaRPr>
          </a:p>
        </p:txBody>
      </p:sp>
      <p:sp>
        <p:nvSpPr>
          <p:cNvPr id="24" name="TextBox 23"/>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sp>
        <p:nvSpPr>
          <p:cNvPr id="45" name="TextBox 31"/>
          <p:cNvSpPr txBox="1">
            <a:spLocks noChangeArrowheads="1"/>
          </p:cNvSpPr>
          <p:nvPr/>
        </p:nvSpPr>
        <p:spPr bwMode="auto">
          <a:xfrm rot="20034812">
            <a:off x="3230577" y="2819428"/>
            <a:ext cx="430887" cy="161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lang="zh-CN" altLang="en-US" sz="1600" dirty="0"/>
              <a:t>流程模型定义</a:t>
            </a:r>
          </a:p>
        </p:txBody>
      </p:sp>
      <p:sp>
        <p:nvSpPr>
          <p:cNvPr id="47" name="Text Box 3"/>
          <p:cNvSpPr txBox="1">
            <a:spLocks noChangeArrowheads="1"/>
          </p:cNvSpPr>
          <p:nvPr/>
        </p:nvSpPr>
        <p:spPr bwMode="black">
          <a:xfrm>
            <a:off x="3407593" y="2585529"/>
            <a:ext cx="2095499" cy="461665"/>
          </a:xfrm>
          <a:prstGeom prst="rect">
            <a:avLst/>
          </a:prstGeom>
          <a:noFill/>
          <a:ln w="9525" algn="ctr">
            <a:noFill/>
            <a:miter lim="800000"/>
            <a:headEnd/>
            <a:tailEnd/>
          </a:ln>
          <a:effectLst>
            <a:outerShdw blurRad="50800" dist="38100" dir="5400000" algn="t" rotWithShape="0">
              <a:prstClr val="black">
                <a:alpha val="40000"/>
              </a:prstClr>
            </a:outerShdw>
          </a:effectLst>
          <a:scene3d>
            <a:camera prst="orthographicFront"/>
            <a:lightRig rig="threePt" dir="t"/>
          </a:scene3d>
          <a:sp3d>
            <a:bevelB/>
          </a:sp3d>
        </p:spPr>
        <p:txBody>
          <a:bodyPr>
            <a:spAutoFit/>
          </a:bodyPr>
          <a:lstStyle/>
          <a:p>
            <a:pPr algn="ctr" fontAlgn="auto">
              <a:spcBef>
                <a:spcPct val="50000"/>
              </a:spcBef>
              <a:spcAft>
                <a:spcPts val="0"/>
              </a:spcAft>
              <a:defRPr/>
            </a:pPr>
            <a:r>
              <a:rPr lang="zh-CN" altLang="en-US" sz="2400" b="1" kern="0" dirty="0">
                <a:solidFill>
                  <a:schemeClr val="accent5">
                    <a:lumMod val="50000"/>
                  </a:schemeClr>
                </a:solidFill>
                <a:latin typeface="黑体" pitchFamily="2" charset="-122"/>
                <a:ea typeface="黑体" pitchFamily="2" charset="-122"/>
                <a:cs typeface="微软雅黑"/>
              </a:rPr>
              <a:t>流程引擎</a:t>
            </a:r>
            <a:endParaRPr lang="en-US" altLang="zh-CN" sz="2400" b="1" kern="0" dirty="0">
              <a:solidFill>
                <a:schemeClr val="accent5">
                  <a:lumMod val="50000"/>
                </a:schemeClr>
              </a:solidFill>
              <a:latin typeface="黑体" pitchFamily="2" charset="-122"/>
              <a:ea typeface="黑体" pitchFamily="2" charset="-122"/>
              <a:cs typeface="微软雅黑"/>
            </a:endParaRPr>
          </a:p>
        </p:txBody>
      </p:sp>
      <p:pic>
        <p:nvPicPr>
          <p:cNvPr id="48" name="Picture 18"/>
          <p:cNvPicPr>
            <a:picLocks noChangeAspect="1" noChangeArrowheads="1"/>
          </p:cNvPicPr>
          <p:nvPr/>
        </p:nvPicPr>
        <p:blipFill>
          <a:blip r:embed="rId2"/>
          <a:srcRect/>
          <a:stretch>
            <a:fillRect/>
          </a:stretch>
        </p:blipFill>
        <p:spPr bwMode="auto">
          <a:xfrm>
            <a:off x="548158" y="712255"/>
            <a:ext cx="1894371" cy="1445154"/>
          </a:xfrm>
          <a:prstGeom prst="rect">
            <a:avLst/>
          </a:prstGeom>
          <a:noFill/>
          <a:ln w="9525">
            <a:solidFill>
              <a:schemeClr val="bg1">
                <a:lumMod val="75000"/>
              </a:schemeClr>
            </a:solidFill>
            <a:miter lim="800000"/>
            <a:headEnd/>
            <a:tailEnd/>
          </a:ln>
        </p:spPr>
      </p:pic>
      <p:sp>
        <p:nvSpPr>
          <p:cNvPr id="50" name="矩形 35"/>
          <p:cNvSpPr>
            <a:spLocks noChangeArrowheads="1"/>
          </p:cNvSpPr>
          <p:nvPr/>
        </p:nvSpPr>
        <p:spPr bwMode="auto">
          <a:xfrm>
            <a:off x="403206" y="2261674"/>
            <a:ext cx="218427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90000"/>
              </a:lnSpc>
              <a:spcBef>
                <a:spcPct val="30000"/>
              </a:spcBef>
            </a:pPr>
            <a:r>
              <a:rPr lang="zh-CN" altLang="en-US" sz="1600" b="1" dirty="0">
                <a:solidFill>
                  <a:srgbClr val="FFC000"/>
                </a:solidFill>
                <a:latin typeface="微软雅黑" pitchFamily="34" charset="-122"/>
                <a:ea typeface="微软雅黑" pitchFamily="34" charset="-122"/>
              </a:rPr>
              <a:t>灵活多变、复用度高</a:t>
            </a:r>
            <a:endParaRPr lang="en-US" altLang="zh-CN" sz="1600" b="1" dirty="0">
              <a:solidFill>
                <a:srgbClr val="FFC000"/>
              </a:solidFill>
              <a:latin typeface="微软雅黑" pitchFamily="34" charset="-122"/>
              <a:ea typeface="微软雅黑" pitchFamily="34" charset="-122"/>
            </a:endParaRPr>
          </a:p>
        </p:txBody>
      </p:sp>
      <p:pic>
        <p:nvPicPr>
          <p:cNvPr id="51" name="Picture 11"/>
          <p:cNvPicPr>
            <a:picLocks noChangeAspect="1" noChangeArrowheads="1"/>
          </p:cNvPicPr>
          <p:nvPr/>
        </p:nvPicPr>
        <p:blipFill>
          <a:blip r:embed="rId3"/>
          <a:srcRect/>
          <a:stretch>
            <a:fillRect/>
          </a:stretch>
        </p:blipFill>
        <p:spPr bwMode="auto">
          <a:xfrm>
            <a:off x="539750" y="2997200"/>
            <a:ext cx="1798761" cy="1157925"/>
          </a:xfrm>
          <a:prstGeom prst="rect">
            <a:avLst/>
          </a:prstGeom>
          <a:noFill/>
          <a:ln w="9525">
            <a:solidFill>
              <a:schemeClr val="bg1">
                <a:lumMod val="85000"/>
              </a:schemeClr>
            </a:solidFill>
            <a:miter lim="800000"/>
            <a:headEnd/>
            <a:tailEnd/>
          </a:ln>
        </p:spPr>
      </p:pic>
      <p:sp>
        <p:nvSpPr>
          <p:cNvPr id="52" name="矩形 97"/>
          <p:cNvSpPr>
            <a:spLocks noChangeArrowheads="1"/>
          </p:cNvSpPr>
          <p:nvPr/>
        </p:nvSpPr>
        <p:spPr bwMode="auto">
          <a:xfrm>
            <a:off x="49085" y="4250422"/>
            <a:ext cx="2459038"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50000"/>
              </a:lnSpc>
              <a:spcBef>
                <a:spcPct val="30000"/>
              </a:spcBef>
            </a:pPr>
            <a:r>
              <a:rPr lang="zh-CN" altLang="en-US" sz="1600" b="1" dirty="0">
                <a:solidFill>
                  <a:srgbClr val="FFC000"/>
                </a:solidFill>
                <a:latin typeface="微软雅黑" pitchFamily="34" charset="-122"/>
                <a:ea typeface="微软雅黑" pitchFamily="34" charset="-122"/>
              </a:rPr>
              <a:t>图形化业务流转过程</a:t>
            </a:r>
            <a:endParaRPr lang="en-US" altLang="zh-CN" sz="1600" b="1" dirty="0">
              <a:solidFill>
                <a:srgbClr val="FFC000"/>
              </a:solidFill>
              <a:latin typeface="微软雅黑" pitchFamily="34" charset="-122"/>
              <a:ea typeface="微软雅黑" pitchFamily="34" charset="-122"/>
            </a:endParaRPr>
          </a:p>
        </p:txBody>
      </p:sp>
      <p:pic>
        <p:nvPicPr>
          <p:cNvPr id="53"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240" y="2791697"/>
            <a:ext cx="1943224"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0374" y="711511"/>
            <a:ext cx="2160588"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矩形 92"/>
          <p:cNvSpPr>
            <a:spLocks noChangeArrowheads="1"/>
          </p:cNvSpPr>
          <p:nvPr/>
        </p:nvSpPr>
        <p:spPr bwMode="auto">
          <a:xfrm>
            <a:off x="6543156" y="2159101"/>
            <a:ext cx="2267806"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90000"/>
              </a:lnSpc>
              <a:spcBef>
                <a:spcPct val="30000"/>
              </a:spcBef>
            </a:pPr>
            <a:r>
              <a:rPr lang="zh-CN" altLang="en-US" sz="1600" b="1" dirty="0">
                <a:solidFill>
                  <a:srgbClr val="FFC000"/>
                </a:solidFill>
                <a:latin typeface="微软雅黑" pitchFamily="34" charset="-122"/>
                <a:ea typeface="微软雅黑" pitchFamily="34" charset="-122"/>
              </a:rPr>
              <a:t>工作找人，所见即所得</a:t>
            </a:r>
            <a:endParaRPr lang="en-US" altLang="zh-CN" sz="1600" b="1" dirty="0">
              <a:solidFill>
                <a:srgbClr val="FFC000"/>
              </a:solidFill>
              <a:latin typeface="微软雅黑" pitchFamily="34" charset="-122"/>
              <a:ea typeface="微软雅黑" pitchFamily="34" charset="-122"/>
            </a:endParaRPr>
          </a:p>
        </p:txBody>
      </p:sp>
      <p:sp>
        <p:nvSpPr>
          <p:cNvPr id="56" name="矩形 93"/>
          <p:cNvSpPr>
            <a:spLocks noChangeArrowheads="1"/>
          </p:cNvSpPr>
          <p:nvPr/>
        </p:nvSpPr>
        <p:spPr bwMode="auto">
          <a:xfrm>
            <a:off x="6995827" y="4317589"/>
            <a:ext cx="141605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90000"/>
              </a:lnSpc>
              <a:spcBef>
                <a:spcPct val="30000"/>
              </a:spcBef>
            </a:pPr>
            <a:r>
              <a:rPr lang="zh-CN" altLang="en-US" sz="1600" b="1" dirty="0">
                <a:solidFill>
                  <a:srgbClr val="FFC000"/>
                </a:solidFill>
                <a:latin typeface="微软雅黑" pitchFamily="34" charset="-122"/>
                <a:ea typeface="微软雅黑" pitchFamily="34" charset="-122"/>
              </a:rPr>
              <a:t>实时全程监控</a:t>
            </a:r>
            <a:endParaRPr lang="en-US" altLang="zh-CN" sz="1600" b="1" dirty="0">
              <a:solidFill>
                <a:srgbClr val="FFC000"/>
              </a:solidFill>
              <a:latin typeface="微软雅黑" pitchFamily="34" charset="-122"/>
              <a:ea typeface="微软雅黑" pitchFamily="34" charset="-122"/>
            </a:endParaRPr>
          </a:p>
        </p:txBody>
      </p:sp>
    </p:spTree>
    <p:extLst>
      <p:ext uri="{BB962C8B-B14F-4D97-AF65-F5344CB8AC3E}">
        <p14:creationId xmlns:p14="http://schemas.microsoft.com/office/powerpoint/2010/main" val="13764354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323531" y="2"/>
            <a:ext cx="7128197" cy="520095"/>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r>
              <a:rPr lang="en-US" altLang="zh-CN" b="1">
                <a:solidFill>
                  <a:prstClr val="black"/>
                </a:solidFill>
                <a:latin typeface="微软雅黑" pitchFamily="34" charset="-122"/>
                <a:ea typeface="微软雅黑" pitchFamily="34" charset="-122"/>
              </a:rPr>
              <a:t>K/3 Cloud </a:t>
            </a:r>
            <a:r>
              <a:rPr b="1">
                <a:solidFill>
                  <a:prstClr val="black"/>
                </a:solidFill>
                <a:latin typeface="微软雅黑" pitchFamily="34" charset="-122"/>
                <a:ea typeface="微软雅黑" pitchFamily="34" charset="-122"/>
              </a:rPr>
              <a:t>业务流程规划蓝图</a:t>
            </a:r>
            <a:endParaRPr>
              <a:solidFill>
                <a:prstClr val="black"/>
              </a:solidFill>
            </a:endParaRPr>
          </a:p>
        </p:txBody>
      </p:sp>
      <p:sp>
        <p:nvSpPr>
          <p:cNvPr id="5" name="圆角矩形 15"/>
          <p:cNvSpPr>
            <a:spLocks noChangeArrowheads="1"/>
          </p:cNvSpPr>
          <p:nvPr/>
        </p:nvSpPr>
        <p:spPr bwMode="auto">
          <a:xfrm>
            <a:off x="250825" y="627534"/>
            <a:ext cx="8569325" cy="863600"/>
          </a:xfrm>
          <a:prstGeom prst="roundRect">
            <a:avLst>
              <a:gd name="adj" fmla="val 0"/>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r>
              <a:rPr kumimoji="1" lang="zh-CN" altLang="en-US">
                <a:solidFill>
                  <a:prstClr val="black"/>
                </a:solidFill>
                <a:latin typeface="微软雅黑" pitchFamily="34" charset="-122"/>
                <a:ea typeface="微软雅黑" pitchFamily="34" charset="-122"/>
              </a:rPr>
              <a:t>目标特性</a:t>
            </a:r>
            <a:endParaRPr kumimoji="1" lang="en-US" altLang="zh-CN">
              <a:solidFill>
                <a:prstClr val="black"/>
              </a:solidFill>
              <a:latin typeface="微软雅黑" pitchFamily="34" charset="-122"/>
              <a:ea typeface="微软雅黑" pitchFamily="34" charset="-122"/>
            </a:endParaRPr>
          </a:p>
        </p:txBody>
      </p:sp>
      <p:sp>
        <p:nvSpPr>
          <p:cNvPr id="7" name="圆角矩形 9"/>
          <p:cNvSpPr>
            <a:spLocks noChangeArrowheads="1"/>
          </p:cNvSpPr>
          <p:nvPr/>
        </p:nvSpPr>
        <p:spPr bwMode="auto">
          <a:xfrm>
            <a:off x="3276600" y="1564159"/>
            <a:ext cx="1727200" cy="2065338"/>
          </a:xfrm>
          <a:prstGeom prst="roundRect">
            <a:avLst>
              <a:gd name="adj" fmla="val 0"/>
            </a:avLst>
          </a:prstGeom>
          <a:solidFill>
            <a:srgbClr val="00B9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kumimoji="1" lang="zh-CN" altLang="en-US">
                <a:solidFill>
                  <a:prstClr val="white"/>
                </a:solidFill>
                <a:latin typeface="微软雅黑" pitchFamily="34" charset="-122"/>
                <a:ea typeface="微软雅黑" pitchFamily="34" charset="-122"/>
              </a:rPr>
              <a:t>数值反写</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公式反写</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文本反写</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跨级反写</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自动关闭</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超额控制</a:t>
            </a:r>
            <a:endParaRPr kumimoji="1" lang="en-US" altLang="zh-CN">
              <a:solidFill>
                <a:prstClr val="white"/>
              </a:solidFill>
              <a:latin typeface="微软雅黑" pitchFamily="34" charset="-122"/>
              <a:ea typeface="微软雅黑" pitchFamily="34" charset="-122"/>
            </a:endParaRPr>
          </a:p>
        </p:txBody>
      </p:sp>
      <p:sp>
        <p:nvSpPr>
          <p:cNvPr id="8" name="圆角矩形 10"/>
          <p:cNvSpPr>
            <a:spLocks noChangeArrowheads="1"/>
          </p:cNvSpPr>
          <p:nvPr/>
        </p:nvSpPr>
        <p:spPr bwMode="auto">
          <a:xfrm>
            <a:off x="7019925" y="1564159"/>
            <a:ext cx="1727200" cy="2065338"/>
          </a:xfrm>
          <a:prstGeom prst="roundRect">
            <a:avLst>
              <a:gd name="adj" fmla="val 0"/>
            </a:avLst>
          </a:prstGeom>
          <a:solidFill>
            <a:srgbClr val="00B9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50000"/>
              </a:lnSpc>
            </a:pPr>
            <a:r>
              <a:rPr kumimoji="1" lang="zh-CN" altLang="en-US">
                <a:solidFill>
                  <a:prstClr val="white"/>
                </a:solidFill>
                <a:latin typeface="微软雅黑" pitchFamily="34" charset="-122"/>
                <a:ea typeface="微软雅黑" pitchFamily="34" charset="-122"/>
              </a:rPr>
              <a:t>数据全程跟踪</a:t>
            </a:r>
            <a:endParaRPr kumimoji="1" lang="en-US" altLang="zh-CN">
              <a:solidFill>
                <a:prstClr val="white"/>
              </a:solidFill>
              <a:latin typeface="微软雅黑" pitchFamily="34" charset="-122"/>
              <a:ea typeface="微软雅黑" pitchFamily="34" charset="-122"/>
            </a:endParaRPr>
          </a:p>
          <a:p>
            <a:pPr algn="ctr">
              <a:lnSpc>
                <a:spcPct val="150000"/>
              </a:lnSpc>
            </a:pPr>
            <a:r>
              <a:rPr kumimoji="1" lang="zh-CN" altLang="en-US">
                <a:solidFill>
                  <a:prstClr val="white"/>
                </a:solidFill>
                <a:latin typeface="微软雅黑" pitchFamily="34" charset="-122"/>
                <a:ea typeface="微软雅黑" pitchFamily="34" charset="-122"/>
              </a:rPr>
              <a:t>流程实时监控</a:t>
            </a:r>
            <a:endParaRPr kumimoji="1" lang="en-US" altLang="zh-CN">
              <a:solidFill>
                <a:prstClr val="white"/>
              </a:solidFill>
              <a:latin typeface="微软雅黑" pitchFamily="34" charset="-122"/>
              <a:ea typeface="微软雅黑" pitchFamily="34" charset="-122"/>
            </a:endParaRPr>
          </a:p>
          <a:p>
            <a:pPr algn="ctr">
              <a:lnSpc>
                <a:spcPct val="150000"/>
              </a:lnSpc>
            </a:pPr>
            <a:r>
              <a:rPr kumimoji="1" lang="zh-CN" altLang="en-US">
                <a:solidFill>
                  <a:prstClr val="white"/>
                </a:solidFill>
                <a:latin typeface="微软雅黑" pitchFamily="34" charset="-122"/>
                <a:ea typeface="微软雅黑" pitchFamily="34" charset="-122"/>
              </a:rPr>
              <a:t>流程分析报表</a:t>
            </a:r>
            <a:endParaRPr kumimoji="1" lang="en-US" altLang="zh-CN">
              <a:solidFill>
                <a:prstClr val="white"/>
              </a:solidFill>
              <a:latin typeface="微软雅黑" pitchFamily="34" charset="-122"/>
              <a:ea typeface="微软雅黑" pitchFamily="34" charset="-122"/>
            </a:endParaRPr>
          </a:p>
          <a:p>
            <a:pPr algn="ctr">
              <a:lnSpc>
                <a:spcPct val="150000"/>
              </a:lnSpc>
            </a:pPr>
            <a:r>
              <a:rPr kumimoji="1" lang="zh-CN" altLang="en-US">
                <a:solidFill>
                  <a:prstClr val="white"/>
                </a:solidFill>
                <a:latin typeface="微软雅黑" pitchFamily="34" charset="-122"/>
                <a:ea typeface="微软雅黑" pitchFamily="34" charset="-122"/>
              </a:rPr>
              <a:t>流程绩效管理</a:t>
            </a:r>
            <a:endParaRPr kumimoji="1" lang="en-US" altLang="zh-CN">
              <a:solidFill>
                <a:prstClr val="white"/>
              </a:solidFill>
              <a:latin typeface="微软雅黑" pitchFamily="34" charset="-122"/>
              <a:ea typeface="微软雅黑" pitchFamily="34" charset="-122"/>
            </a:endParaRPr>
          </a:p>
        </p:txBody>
      </p:sp>
      <p:sp>
        <p:nvSpPr>
          <p:cNvPr id="9" name="圆角矩形 13"/>
          <p:cNvSpPr>
            <a:spLocks noChangeArrowheads="1"/>
          </p:cNvSpPr>
          <p:nvPr/>
        </p:nvSpPr>
        <p:spPr bwMode="auto">
          <a:xfrm>
            <a:off x="5148263" y="1564159"/>
            <a:ext cx="1711325" cy="2081213"/>
          </a:xfrm>
          <a:prstGeom prst="roundRect">
            <a:avLst>
              <a:gd name="adj" fmla="val 0"/>
            </a:avLst>
          </a:prstGeom>
          <a:solidFill>
            <a:srgbClr val="00B9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kumimoji="1" lang="zh-CN" altLang="en-US">
                <a:solidFill>
                  <a:prstClr val="white"/>
                </a:solidFill>
                <a:latin typeface="微软雅黑" pitchFamily="34" charset="-122"/>
                <a:ea typeface="微软雅黑" pitchFamily="34" charset="-122"/>
              </a:rPr>
              <a:t>图形化设计</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子流程嵌套</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多版本管理</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启用配置</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结合工作流</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任务驱动</a:t>
            </a:r>
          </a:p>
        </p:txBody>
      </p:sp>
      <p:sp>
        <p:nvSpPr>
          <p:cNvPr id="10" name="圆角矩形 14"/>
          <p:cNvSpPr>
            <a:spLocks noChangeArrowheads="1"/>
          </p:cNvSpPr>
          <p:nvPr/>
        </p:nvSpPr>
        <p:spPr bwMode="auto">
          <a:xfrm>
            <a:off x="1487488" y="1564159"/>
            <a:ext cx="1644650" cy="2081213"/>
          </a:xfrm>
          <a:prstGeom prst="roundRect">
            <a:avLst>
              <a:gd name="adj" fmla="val 0"/>
            </a:avLst>
          </a:prstGeom>
          <a:solidFill>
            <a:srgbClr val="00B9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kumimoji="1" lang="zh-CN" altLang="en-US">
                <a:solidFill>
                  <a:prstClr val="white"/>
                </a:solidFill>
                <a:latin typeface="微软雅黑" pitchFamily="34" charset="-122"/>
                <a:ea typeface="微软雅黑" pitchFamily="34" charset="-122"/>
              </a:rPr>
              <a:t>多规则</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字段映射</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分组合并</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数据过滤</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表单服务</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插件策略</a:t>
            </a:r>
            <a:endParaRPr kumimoji="1" lang="en-US" altLang="zh-CN">
              <a:solidFill>
                <a:prstClr val="white"/>
              </a:solidFill>
              <a:latin typeface="微软雅黑" pitchFamily="34" charset="-122"/>
              <a:ea typeface="微软雅黑" pitchFamily="34" charset="-122"/>
            </a:endParaRPr>
          </a:p>
        </p:txBody>
      </p:sp>
      <p:sp>
        <p:nvSpPr>
          <p:cNvPr id="11" name="圆角矩形 15"/>
          <p:cNvSpPr>
            <a:spLocks noChangeArrowheads="1"/>
          </p:cNvSpPr>
          <p:nvPr/>
        </p:nvSpPr>
        <p:spPr bwMode="auto">
          <a:xfrm>
            <a:off x="1476375" y="4453409"/>
            <a:ext cx="7310438" cy="630238"/>
          </a:xfrm>
          <a:prstGeom prst="roundRect">
            <a:avLst>
              <a:gd name="adj" fmla="val 0"/>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kumimoji="1" lang="en-US" altLang="zh-CN">
              <a:solidFill>
                <a:srgbClr val="FFFFFF"/>
              </a:solidFill>
              <a:latin typeface="微软雅黑" pitchFamily="34" charset="-122"/>
              <a:ea typeface="微软雅黑" pitchFamily="34" charset="-122"/>
            </a:endParaRPr>
          </a:p>
        </p:txBody>
      </p:sp>
      <p:sp>
        <p:nvSpPr>
          <p:cNvPr id="12" name="TextBox 24"/>
          <p:cNvSpPr txBox="1">
            <a:spLocks noChangeArrowheads="1"/>
          </p:cNvSpPr>
          <p:nvPr/>
        </p:nvSpPr>
        <p:spPr bwMode="auto">
          <a:xfrm>
            <a:off x="3365500" y="4578822"/>
            <a:ext cx="3357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r>
              <a:rPr lang="en-US" altLang="zh-CN">
                <a:solidFill>
                  <a:prstClr val="black"/>
                </a:solidFill>
                <a:latin typeface="微软雅黑" pitchFamily="34" charset="-122"/>
                <a:ea typeface="微软雅黑" pitchFamily="34" charset="-122"/>
              </a:rPr>
              <a:t>K/3 Cloud BOS </a:t>
            </a:r>
            <a:r>
              <a:rPr lang="zh-CN" altLang="en-US">
                <a:solidFill>
                  <a:prstClr val="black"/>
                </a:solidFill>
                <a:latin typeface="微软雅黑" pitchFamily="34" charset="-122"/>
                <a:ea typeface="微软雅黑" pitchFamily="34" charset="-122"/>
              </a:rPr>
              <a:t>核心引擎</a:t>
            </a:r>
            <a:endParaRPr lang="en-US" altLang="zh-CN" sz="1000">
              <a:solidFill>
                <a:prstClr val="black"/>
              </a:solidFill>
              <a:latin typeface="微软雅黑" pitchFamily="34" charset="-122"/>
              <a:ea typeface="微软雅黑" pitchFamily="34" charset="-122"/>
            </a:endParaRPr>
          </a:p>
        </p:txBody>
      </p:sp>
      <p:sp>
        <p:nvSpPr>
          <p:cNvPr id="13" name="圆角矩形 43"/>
          <p:cNvSpPr>
            <a:spLocks noChangeArrowheads="1"/>
          </p:cNvSpPr>
          <p:nvPr/>
        </p:nvSpPr>
        <p:spPr bwMode="auto">
          <a:xfrm>
            <a:off x="250825" y="1564159"/>
            <a:ext cx="1081088" cy="3527425"/>
          </a:xfrm>
          <a:prstGeom prst="roundRect">
            <a:avLst>
              <a:gd name="adj" fmla="val 0"/>
            </a:avLst>
          </a:prstGeom>
          <a:solidFill>
            <a:schemeClr val="accent5">
              <a:lumMod val="75000"/>
            </a:schemeClr>
          </a:solidFill>
          <a:ln w="9525">
            <a:noFill/>
            <a:round/>
            <a:headEnd/>
            <a:tailEnd/>
          </a:ln>
        </p:spPr>
        <p:txBody>
          <a:bodyPr anchor="ctr"/>
          <a:lstStyle/>
          <a:p>
            <a:pPr algn="ctr">
              <a:defRPr/>
            </a:pPr>
            <a:endParaRPr lang="en-US" altLang="zh-CN" sz="1000">
              <a:solidFill>
                <a:srgbClr val="FFFFFF"/>
              </a:solidFill>
              <a:latin typeface="微软雅黑" pitchFamily="34" charset="-122"/>
              <a:ea typeface="微软雅黑" pitchFamily="34" charset="-122"/>
            </a:endParaRPr>
          </a:p>
        </p:txBody>
      </p:sp>
      <p:sp>
        <p:nvSpPr>
          <p:cNvPr id="14" name="圆角矩形 15"/>
          <p:cNvSpPr>
            <a:spLocks noChangeArrowheads="1"/>
          </p:cNvSpPr>
          <p:nvPr/>
        </p:nvSpPr>
        <p:spPr bwMode="auto">
          <a:xfrm>
            <a:off x="5148263" y="3723159"/>
            <a:ext cx="1728787" cy="685800"/>
          </a:xfrm>
          <a:prstGeom prst="roundRect">
            <a:avLst>
              <a:gd name="adj" fmla="val 0"/>
            </a:avLst>
          </a:pr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kumimoji="1" lang="zh-CN" altLang="en-US">
                <a:solidFill>
                  <a:prstClr val="black"/>
                </a:solidFill>
                <a:latin typeface="微软雅黑" pitchFamily="34" charset="-122"/>
                <a:ea typeface="微软雅黑" pitchFamily="34" charset="-122"/>
              </a:rPr>
              <a:t>业务流程设计</a:t>
            </a:r>
            <a:endParaRPr kumimoji="1" lang="en-US" altLang="zh-CN">
              <a:solidFill>
                <a:prstClr val="black"/>
              </a:solidFill>
              <a:latin typeface="微软雅黑" pitchFamily="34" charset="-122"/>
              <a:ea typeface="微软雅黑" pitchFamily="34" charset="-122"/>
            </a:endParaRPr>
          </a:p>
        </p:txBody>
      </p:sp>
      <p:sp>
        <p:nvSpPr>
          <p:cNvPr id="15" name="圆角矩形 15"/>
          <p:cNvSpPr>
            <a:spLocks noChangeArrowheads="1"/>
          </p:cNvSpPr>
          <p:nvPr/>
        </p:nvSpPr>
        <p:spPr bwMode="auto">
          <a:xfrm>
            <a:off x="7019925" y="3723159"/>
            <a:ext cx="1708150" cy="677863"/>
          </a:xfrm>
          <a:prstGeom prst="roundRect">
            <a:avLst>
              <a:gd name="adj" fmla="val 0"/>
            </a:avLst>
          </a:pr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kumimoji="1" lang="zh-CN" altLang="en-US">
                <a:solidFill>
                  <a:prstClr val="black"/>
                </a:solidFill>
                <a:latin typeface="微软雅黑" pitchFamily="34" charset="-122"/>
                <a:ea typeface="微软雅黑" pitchFamily="34" charset="-122"/>
              </a:rPr>
              <a:t>业务流程管理</a:t>
            </a:r>
            <a:endParaRPr kumimoji="1" lang="en-US" altLang="zh-CN">
              <a:solidFill>
                <a:prstClr val="black"/>
              </a:solidFill>
              <a:latin typeface="微软雅黑" pitchFamily="34" charset="-122"/>
              <a:ea typeface="微软雅黑" pitchFamily="34" charset="-122"/>
            </a:endParaRPr>
          </a:p>
        </p:txBody>
      </p:sp>
      <p:sp>
        <p:nvSpPr>
          <p:cNvPr id="16" name="圆角矩形 15"/>
          <p:cNvSpPr>
            <a:spLocks noChangeArrowheads="1"/>
          </p:cNvSpPr>
          <p:nvPr/>
        </p:nvSpPr>
        <p:spPr bwMode="auto">
          <a:xfrm>
            <a:off x="1476375" y="771997"/>
            <a:ext cx="1655763" cy="604837"/>
          </a:xfrm>
          <a:prstGeom prst="roundRect">
            <a:avLst>
              <a:gd name="adj" fmla="val 0"/>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kumimoji="1" lang="zh-CN" altLang="en-US">
                <a:solidFill>
                  <a:prstClr val="black"/>
                </a:solidFill>
                <a:latin typeface="微软雅黑" pitchFamily="34" charset="-122"/>
                <a:ea typeface="微软雅黑" pitchFamily="34" charset="-122"/>
              </a:rPr>
              <a:t>全程任务驱动</a:t>
            </a:r>
            <a:endParaRPr kumimoji="1" lang="en-US" altLang="zh-CN">
              <a:solidFill>
                <a:prstClr val="black"/>
              </a:solidFill>
              <a:latin typeface="微软雅黑" pitchFamily="34" charset="-122"/>
              <a:ea typeface="微软雅黑" pitchFamily="34" charset="-122"/>
            </a:endParaRPr>
          </a:p>
        </p:txBody>
      </p:sp>
      <p:sp>
        <p:nvSpPr>
          <p:cNvPr id="17" name="TextBox 16"/>
          <p:cNvSpPr txBox="1"/>
          <p:nvPr/>
        </p:nvSpPr>
        <p:spPr>
          <a:xfrm>
            <a:off x="250825" y="1584797"/>
            <a:ext cx="1008063" cy="338137"/>
          </a:xfrm>
          <a:prstGeom prst="rect">
            <a:avLst/>
          </a:prstGeom>
          <a:noFill/>
        </p:spPr>
        <p:txBody>
          <a:bodyPr>
            <a:spAutoFit/>
          </a:bodyPr>
          <a:lstStyle/>
          <a:p>
            <a:pPr>
              <a:defRPr/>
            </a:pPr>
            <a:r>
              <a:rPr lang="zh-CN" altLang="en-US" sz="1600" dirty="0">
                <a:solidFill>
                  <a:prstClr val="white">
                    <a:lumMod val="95000"/>
                  </a:prstClr>
                </a:solidFill>
                <a:latin typeface="微软雅黑" pitchFamily="34" charset="-122"/>
                <a:ea typeface="微软雅黑" pitchFamily="34" charset="-122"/>
              </a:rPr>
              <a:t>来源数据</a:t>
            </a:r>
          </a:p>
        </p:txBody>
      </p:sp>
      <p:sp>
        <p:nvSpPr>
          <p:cNvPr id="18" name="圆角矩形 14"/>
          <p:cNvSpPr>
            <a:spLocks noChangeArrowheads="1"/>
          </p:cNvSpPr>
          <p:nvPr/>
        </p:nvSpPr>
        <p:spPr bwMode="auto">
          <a:xfrm>
            <a:off x="276225" y="3723159"/>
            <a:ext cx="1008063" cy="649288"/>
          </a:xfrm>
          <a:prstGeom prst="roundRect">
            <a:avLst>
              <a:gd name="adj" fmla="val 0"/>
            </a:avLst>
          </a:prstGeom>
          <a:solidFill>
            <a:srgbClr val="FEA9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kumimoji="1" lang="zh-CN" altLang="en-US" sz="1600">
                <a:solidFill>
                  <a:prstClr val="black"/>
                </a:solidFill>
                <a:latin typeface="微软雅黑" pitchFamily="34" charset="-122"/>
                <a:ea typeface="微软雅黑" pitchFamily="34" charset="-122"/>
              </a:rPr>
              <a:t>单据</a:t>
            </a:r>
            <a:endParaRPr kumimoji="1" lang="en-US" altLang="zh-CN" sz="1600">
              <a:solidFill>
                <a:prstClr val="black"/>
              </a:solidFill>
              <a:latin typeface="微软雅黑" pitchFamily="34" charset="-122"/>
              <a:ea typeface="微软雅黑" pitchFamily="34" charset="-122"/>
            </a:endParaRPr>
          </a:p>
        </p:txBody>
      </p:sp>
      <p:sp>
        <p:nvSpPr>
          <p:cNvPr id="19" name="圆角矩形 14"/>
          <p:cNvSpPr>
            <a:spLocks noChangeArrowheads="1"/>
          </p:cNvSpPr>
          <p:nvPr/>
        </p:nvSpPr>
        <p:spPr bwMode="auto">
          <a:xfrm>
            <a:off x="274638" y="2354734"/>
            <a:ext cx="1008062" cy="720725"/>
          </a:xfrm>
          <a:prstGeom prst="roundRect">
            <a:avLst>
              <a:gd name="adj" fmla="val 0"/>
            </a:avLst>
          </a:prstGeom>
          <a:solidFill>
            <a:srgbClr val="FEA9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kumimoji="1" lang="zh-CN" altLang="en-US" sz="1600">
                <a:solidFill>
                  <a:prstClr val="black"/>
                </a:solidFill>
                <a:latin typeface="微软雅黑" pitchFamily="34" charset="-122"/>
                <a:ea typeface="微软雅黑" pitchFamily="34" charset="-122"/>
              </a:rPr>
              <a:t>基础资料</a:t>
            </a:r>
            <a:endParaRPr kumimoji="1" lang="en-US" altLang="zh-CN" sz="1600">
              <a:solidFill>
                <a:prstClr val="black"/>
              </a:solidFill>
              <a:latin typeface="微软雅黑" pitchFamily="34" charset="-122"/>
              <a:ea typeface="微软雅黑" pitchFamily="34" charset="-122"/>
            </a:endParaRPr>
          </a:p>
        </p:txBody>
      </p:sp>
      <p:sp>
        <p:nvSpPr>
          <p:cNvPr id="20" name="圆角矩形 15"/>
          <p:cNvSpPr>
            <a:spLocks noChangeArrowheads="1"/>
          </p:cNvSpPr>
          <p:nvPr/>
        </p:nvSpPr>
        <p:spPr bwMode="auto">
          <a:xfrm>
            <a:off x="1476375" y="3723159"/>
            <a:ext cx="1655763" cy="677863"/>
          </a:xfrm>
          <a:prstGeom prst="roundRect">
            <a:avLst>
              <a:gd name="adj" fmla="val 0"/>
            </a:avLst>
          </a:pr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kumimoji="1" lang="zh-CN" altLang="en-US">
                <a:solidFill>
                  <a:prstClr val="black"/>
                </a:solidFill>
                <a:latin typeface="微软雅黑" pitchFamily="34" charset="-122"/>
                <a:ea typeface="微软雅黑" pitchFamily="34" charset="-122"/>
              </a:rPr>
              <a:t>单据转换</a:t>
            </a:r>
            <a:endParaRPr kumimoji="1" lang="en-US" altLang="zh-CN">
              <a:solidFill>
                <a:prstClr val="black"/>
              </a:solidFill>
              <a:latin typeface="微软雅黑" pitchFamily="34" charset="-122"/>
              <a:ea typeface="微软雅黑" pitchFamily="34" charset="-122"/>
            </a:endParaRPr>
          </a:p>
        </p:txBody>
      </p:sp>
      <p:sp>
        <p:nvSpPr>
          <p:cNvPr id="21" name="圆角矩形 15"/>
          <p:cNvSpPr>
            <a:spLocks noChangeArrowheads="1"/>
          </p:cNvSpPr>
          <p:nvPr/>
        </p:nvSpPr>
        <p:spPr bwMode="auto">
          <a:xfrm>
            <a:off x="3276600" y="3723159"/>
            <a:ext cx="1706563" cy="677863"/>
          </a:xfrm>
          <a:prstGeom prst="roundRect">
            <a:avLst>
              <a:gd name="adj" fmla="val 0"/>
            </a:avLst>
          </a:pr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kumimoji="1" lang="zh-CN" altLang="en-US">
                <a:solidFill>
                  <a:prstClr val="black"/>
                </a:solidFill>
                <a:latin typeface="微软雅黑" pitchFamily="34" charset="-122"/>
                <a:ea typeface="微软雅黑" pitchFamily="34" charset="-122"/>
              </a:rPr>
              <a:t>单据反写</a:t>
            </a:r>
            <a:endParaRPr kumimoji="1" lang="en-US" altLang="zh-CN">
              <a:solidFill>
                <a:prstClr val="black"/>
              </a:solidFill>
              <a:latin typeface="微软雅黑" pitchFamily="34" charset="-122"/>
              <a:ea typeface="微软雅黑" pitchFamily="34" charset="-122"/>
            </a:endParaRPr>
          </a:p>
        </p:txBody>
      </p:sp>
      <p:sp>
        <p:nvSpPr>
          <p:cNvPr id="22" name="圆角矩形 15"/>
          <p:cNvSpPr>
            <a:spLocks noChangeArrowheads="1"/>
          </p:cNvSpPr>
          <p:nvPr/>
        </p:nvSpPr>
        <p:spPr bwMode="auto">
          <a:xfrm>
            <a:off x="3276600" y="771997"/>
            <a:ext cx="1727200" cy="604837"/>
          </a:xfrm>
          <a:prstGeom prst="roundRect">
            <a:avLst>
              <a:gd name="adj" fmla="val 0"/>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kumimoji="1" lang="zh-CN" altLang="en-US">
                <a:solidFill>
                  <a:prstClr val="black"/>
                </a:solidFill>
                <a:latin typeface="微软雅黑" pitchFamily="34" charset="-122"/>
                <a:ea typeface="微软雅黑" pitchFamily="34" charset="-122"/>
              </a:rPr>
              <a:t>流程自动化</a:t>
            </a:r>
            <a:endParaRPr kumimoji="1" lang="en-US" altLang="zh-CN">
              <a:solidFill>
                <a:prstClr val="black"/>
              </a:solidFill>
              <a:latin typeface="微软雅黑" pitchFamily="34" charset="-122"/>
              <a:ea typeface="微软雅黑" pitchFamily="34" charset="-122"/>
            </a:endParaRPr>
          </a:p>
        </p:txBody>
      </p:sp>
      <p:sp>
        <p:nvSpPr>
          <p:cNvPr id="23" name="圆角矩形 15"/>
          <p:cNvSpPr>
            <a:spLocks noChangeArrowheads="1"/>
          </p:cNvSpPr>
          <p:nvPr/>
        </p:nvSpPr>
        <p:spPr bwMode="auto">
          <a:xfrm>
            <a:off x="5148263" y="771997"/>
            <a:ext cx="1727200" cy="604837"/>
          </a:xfrm>
          <a:prstGeom prst="roundRect">
            <a:avLst>
              <a:gd name="adj" fmla="val 0"/>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kumimoji="1" lang="zh-CN" altLang="en-US">
                <a:solidFill>
                  <a:prstClr val="black"/>
                </a:solidFill>
                <a:latin typeface="微软雅黑" pitchFamily="34" charset="-122"/>
                <a:ea typeface="微软雅黑" pitchFamily="34" charset="-122"/>
              </a:rPr>
              <a:t>快速实施</a:t>
            </a:r>
            <a:endParaRPr kumimoji="1" lang="en-US" altLang="zh-CN">
              <a:solidFill>
                <a:prstClr val="black"/>
              </a:solidFill>
              <a:latin typeface="微软雅黑" pitchFamily="34" charset="-122"/>
              <a:ea typeface="微软雅黑" pitchFamily="34" charset="-122"/>
            </a:endParaRPr>
          </a:p>
        </p:txBody>
      </p:sp>
      <p:sp>
        <p:nvSpPr>
          <p:cNvPr id="24" name="圆角矩形 15"/>
          <p:cNvSpPr>
            <a:spLocks noChangeArrowheads="1"/>
          </p:cNvSpPr>
          <p:nvPr/>
        </p:nvSpPr>
        <p:spPr bwMode="auto">
          <a:xfrm>
            <a:off x="7019925" y="771997"/>
            <a:ext cx="1728788" cy="604837"/>
          </a:xfrm>
          <a:prstGeom prst="roundRect">
            <a:avLst>
              <a:gd name="adj" fmla="val 0"/>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kumimoji="1" lang="zh-CN" altLang="en-US">
                <a:solidFill>
                  <a:prstClr val="black"/>
                </a:solidFill>
                <a:latin typeface="微软雅黑" pitchFamily="34" charset="-122"/>
                <a:ea typeface="微软雅黑" pitchFamily="34" charset="-122"/>
              </a:rPr>
              <a:t>优化企业流程</a:t>
            </a:r>
            <a:endParaRPr kumimoji="1" lang="en-US" altLang="zh-CN">
              <a:solidFill>
                <a:prstClr val="black"/>
              </a:solidFill>
              <a:latin typeface="微软雅黑" pitchFamily="34" charset="-122"/>
              <a:ea typeface="微软雅黑" pitchFamily="34" charset="-122"/>
            </a:endParaRPr>
          </a:p>
        </p:txBody>
      </p:sp>
    </p:spTree>
    <p:extLst>
      <p:ext uri="{BB962C8B-B14F-4D97-AF65-F5344CB8AC3E}">
        <p14:creationId xmlns:p14="http://schemas.microsoft.com/office/powerpoint/2010/main" val="2810341530"/>
      </p:ext>
    </p:extLst>
  </p:cSld>
  <p:clrMapOvr>
    <a:masterClrMapping/>
  </p:clrMapOvr>
  <p:transition spd="slow">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2571750"/>
            <a:ext cx="1368152" cy="432048"/>
          </a:xfrm>
          <a:prstGeom prst="rect">
            <a:avLst/>
          </a:prstGeom>
          <a:solidFill>
            <a:srgbClr val="00B0F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smtClean="0">
                <a:solidFill>
                  <a:srgbClr val="FFFFFF"/>
                </a:solidFill>
                <a:latin typeface="微软雅黑" pitchFamily="34" charset="-122"/>
                <a:ea typeface="微软雅黑" pitchFamily="34" charset="-122"/>
              </a:rPr>
              <a:t>销售订单</a:t>
            </a:r>
            <a:endParaRPr lang="zh-CN" altLang="en-US" sz="1600" b="1">
              <a:solidFill>
                <a:srgbClr val="FFFFFF"/>
              </a:solidFill>
              <a:latin typeface="微软雅黑" pitchFamily="34" charset="-122"/>
              <a:ea typeface="微软雅黑" pitchFamily="34" charset="-122"/>
            </a:endParaRPr>
          </a:p>
        </p:txBody>
      </p:sp>
      <p:sp>
        <p:nvSpPr>
          <p:cNvPr id="3" name="矩形 2"/>
          <p:cNvSpPr/>
          <p:nvPr/>
        </p:nvSpPr>
        <p:spPr>
          <a:xfrm>
            <a:off x="2771800" y="1419622"/>
            <a:ext cx="1368152" cy="432048"/>
          </a:xfrm>
          <a:prstGeom prst="rect">
            <a:avLst/>
          </a:prstGeom>
          <a:solidFill>
            <a:srgbClr val="00B0F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smtClean="0">
                <a:solidFill>
                  <a:srgbClr val="FFFFFF"/>
                </a:solidFill>
                <a:latin typeface="微软雅黑" pitchFamily="34" charset="-122"/>
                <a:ea typeface="微软雅黑" pitchFamily="34" charset="-122"/>
              </a:rPr>
              <a:t>销售出库单</a:t>
            </a:r>
            <a:endParaRPr lang="zh-CN" altLang="en-US" sz="1600" b="1">
              <a:solidFill>
                <a:srgbClr val="FFFFFF"/>
              </a:solidFill>
              <a:latin typeface="微软雅黑" pitchFamily="34" charset="-122"/>
              <a:ea typeface="微软雅黑" pitchFamily="34" charset="-122"/>
            </a:endParaRPr>
          </a:p>
        </p:txBody>
      </p:sp>
      <p:sp>
        <p:nvSpPr>
          <p:cNvPr id="4" name="矩形 3"/>
          <p:cNvSpPr/>
          <p:nvPr/>
        </p:nvSpPr>
        <p:spPr>
          <a:xfrm>
            <a:off x="6516216" y="1398020"/>
            <a:ext cx="1368152" cy="475253"/>
          </a:xfrm>
          <a:prstGeom prst="rect">
            <a:avLst/>
          </a:prstGeom>
          <a:solidFill>
            <a:srgbClr val="00B0F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smtClean="0">
                <a:solidFill>
                  <a:srgbClr val="FFFFFF"/>
                </a:solidFill>
                <a:latin typeface="微软雅黑" pitchFamily="34" charset="-122"/>
                <a:ea typeface="微软雅黑" pitchFamily="34" charset="-122"/>
              </a:rPr>
              <a:t>应收单</a:t>
            </a:r>
            <a:endParaRPr lang="zh-CN" altLang="en-US" sz="1600" b="1">
              <a:solidFill>
                <a:srgbClr val="FFFFFF"/>
              </a:solidFill>
              <a:latin typeface="微软雅黑" pitchFamily="34" charset="-122"/>
              <a:ea typeface="微软雅黑" pitchFamily="34" charset="-122"/>
            </a:endParaRPr>
          </a:p>
        </p:txBody>
      </p:sp>
      <p:sp>
        <p:nvSpPr>
          <p:cNvPr id="5" name="矩形 4"/>
          <p:cNvSpPr/>
          <p:nvPr/>
        </p:nvSpPr>
        <p:spPr>
          <a:xfrm>
            <a:off x="2771800" y="3795886"/>
            <a:ext cx="1368152" cy="432048"/>
          </a:xfrm>
          <a:prstGeom prst="rect">
            <a:avLst/>
          </a:prstGeom>
          <a:solidFill>
            <a:srgbClr val="00B0F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smtClean="0">
                <a:solidFill>
                  <a:srgbClr val="FFFFFF"/>
                </a:solidFill>
                <a:latin typeface="微软雅黑" pitchFamily="34" charset="-122"/>
                <a:ea typeface="微软雅黑" pitchFamily="34" charset="-122"/>
              </a:rPr>
              <a:t>采购订单</a:t>
            </a:r>
            <a:endParaRPr lang="zh-CN" altLang="en-US" sz="1600" b="1">
              <a:solidFill>
                <a:srgbClr val="FFFFFF"/>
              </a:solidFill>
              <a:latin typeface="微软雅黑" pitchFamily="34" charset="-122"/>
              <a:ea typeface="微软雅黑" pitchFamily="34" charset="-122"/>
            </a:endParaRPr>
          </a:p>
        </p:txBody>
      </p:sp>
      <p:sp>
        <p:nvSpPr>
          <p:cNvPr id="6" name="矩形 5"/>
          <p:cNvSpPr/>
          <p:nvPr/>
        </p:nvSpPr>
        <p:spPr>
          <a:xfrm>
            <a:off x="6516216" y="3774284"/>
            <a:ext cx="1368152" cy="475253"/>
          </a:xfrm>
          <a:prstGeom prst="rect">
            <a:avLst/>
          </a:prstGeom>
          <a:solidFill>
            <a:srgbClr val="00B0F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smtClean="0">
                <a:solidFill>
                  <a:srgbClr val="FFFFFF"/>
                </a:solidFill>
                <a:latin typeface="微软雅黑" pitchFamily="34" charset="-122"/>
                <a:ea typeface="微软雅黑" pitchFamily="34" charset="-122"/>
              </a:rPr>
              <a:t>应付单</a:t>
            </a:r>
            <a:endParaRPr lang="zh-CN" altLang="en-US" sz="1600" b="1">
              <a:solidFill>
                <a:srgbClr val="FFFFFF"/>
              </a:solidFill>
              <a:latin typeface="微软雅黑" pitchFamily="34" charset="-122"/>
              <a:ea typeface="微软雅黑" pitchFamily="34" charset="-122"/>
            </a:endParaRPr>
          </a:p>
        </p:txBody>
      </p:sp>
      <p:sp>
        <p:nvSpPr>
          <p:cNvPr id="7" name="矩形 6"/>
          <p:cNvSpPr/>
          <p:nvPr/>
        </p:nvSpPr>
        <p:spPr>
          <a:xfrm>
            <a:off x="2771800" y="4659982"/>
            <a:ext cx="1368152" cy="432048"/>
          </a:xfrm>
          <a:prstGeom prst="rect">
            <a:avLst/>
          </a:prstGeom>
          <a:solidFill>
            <a:srgbClr val="00B0F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smtClean="0">
                <a:solidFill>
                  <a:srgbClr val="FFFFFF"/>
                </a:solidFill>
                <a:latin typeface="微软雅黑" pitchFamily="34" charset="-122"/>
                <a:ea typeface="微软雅黑" pitchFamily="34" charset="-122"/>
              </a:rPr>
              <a:t>应收单</a:t>
            </a:r>
            <a:endParaRPr lang="zh-CN" altLang="en-US" sz="1600" b="1">
              <a:solidFill>
                <a:srgbClr val="FFFFFF"/>
              </a:solidFill>
              <a:latin typeface="微软雅黑" pitchFamily="34" charset="-122"/>
              <a:ea typeface="微软雅黑" pitchFamily="34" charset="-122"/>
            </a:endParaRPr>
          </a:p>
        </p:txBody>
      </p:sp>
      <p:cxnSp>
        <p:nvCxnSpPr>
          <p:cNvPr id="11" name="肘形连接符 10"/>
          <p:cNvCxnSpPr>
            <a:stCxn id="2" idx="3"/>
            <a:endCxn id="3" idx="1"/>
          </p:cNvCxnSpPr>
          <p:nvPr/>
        </p:nvCxnSpPr>
        <p:spPr>
          <a:xfrm flipV="1">
            <a:off x="1475656" y="1635646"/>
            <a:ext cx="1296144" cy="1152128"/>
          </a:xfrm>
          <a:prstGeom prst="bentConnector3">
            <a:avLst/>
          </a:prstGeom>
          <a:ln w="15875">
            <a:solidFill>
              <a:srgbClr val="DF6421"/>
            </a:solidFill>
            <a:tailEnd type="arrow"/>
          </a:ln>
        </p:spPr>
        <p:style>
          <a:lnRef idx="2">
            <a:schemeClr val="accent1"/>
          </a:lnRef>
          <a:fillRef idx="0">
            <a:schemeClr val="accent1"/>
          </a:fillRef>
          <a:effectRef idx="1">
            <a:schemeClr val="accent1"/>
          </a:effectRef>
          <a:fontRef idx="minor">
            <a:schemeClr val="tx1"/>
          </a:fontRef>
        </p:style>
      </p:cxnSp>
      <p:cxnSp>
        <p:nvCxnSpPr>
          <p:cNvPr id="12" name="肘形连接符 11"/>
          <p:cNvCxnSpPr>
            <a:stCxn id="2" idx="3"/>
            <a:endCxn id="5" idx="1"/>
          </p:cNvCxnSpPr>
          <p:nvPr/>
        </p:nvCxnSpPr>
        <p:spPr>
          <a:xfrm>
            <a:off x="1475656" y="2787774"/>
            <a:ext cx="1296144" cy="1224136"/>
          </a:xfrm>
          <a:prstGeom prst="bentConnector3">
            <a:avLst/>
          </a:prstGeom>
          <a:ln w="15875">
            <a:solidFill>
              <a:srgbClr val="DF6421"/>
            </a:solidFill>
            <a:tailEnd type="arrow"/>
          </a:ln>
        </p:spPr>
        <p:style>
          <a:lnRef idx="2">
            <a:schemeClr val="accent1"/>
          </a:lnRef>
          <a:fillRef idx="0">
            <a:schemeClr val="accent1"/>
          </a:fillRef>
          <a:effectRef idx="1">
            <a:schemeClr val="accent1"/>
          </a:effectRef>
          <a:fontRef idx="minor">
            <a:schemeClr val="tx1"/>
          </a:fontRef>
        </p:style>
      </p:cxnSp>
      <p:cxnSp>
        <p:nvCxnSpPr>
          <p:cNvPr id="15" name="肘形连接符 14"/>
          <p:cNvCxnSpPr>
            <a:stCxn id="2" idx="3"/>
            <a:endCxn id="7" idx="1"/>
          </p:cNvCxnSpPr>
          <p:nvPr/>
        </p:nvCxnSpPr>
        <p:spPr>
          <a:xfrm>
            <a:off x="1475656" y="2787774"/>
            <a:ext cx="1296144" cy="2088232"/>
          </a:xfrm>
          <a:prstGeom prst="bentConnector3">
            <a:avLst/>
          </a:prstGeom>
          <a:ln w="15875">
            <a:solidFill>
              <a:srgbClr val="DF6421"/>
            </a:solidFill>
            <a:tailEnd type="arrow"/>
          </a:ln>
        </p:spPr>
        <p:style>
          <a:lnRef idx="2">
            <a:schemeClr val="accent1"/>
          </a:lnRef>
          <a:fillRef idx="0">
            <a:schemeClr val="accent1"/>
          </a:fillRef>
          <a:effectRef idx="1">
            <a:schemeClr val="accent1"/>
          </a:effectRef>
          <a:fontRef idx="minor">
            <a:schemeClr val="tx1"/>
          </a:fontRef>
        </p:style>
      </p:cxnSp>
      <p:cxnSp>
        <p:nvCxnSpPr>
          <p:cNvPr id="18" name="肘形连接符 17"/>
          <p:cNvCxnSpPr>
            <a:stCxn id="3" idx="3"/>
            <a:endCxn id="4" idx="1"/>
          </p:cNvCxnSpPr>
          <p:nvPr/>
        </p:nvCxnSpPr>
        <p:spPr>
          <a:xfrm>
            <a:off x="4139952" y="1635646"/>
            <a:ext cx="2376264" cy="1"/>
          </a:xfrm>
          <a:prstGeom prst="bentConnector3">
            <a:avLst>
              <a:gd name="adj1" fmla="val 50000"/>
            </a:avLst>
          </a:prstGeom>
          <a:ln w="15875">
            <a:solidFill>
              <a:srgbClr val="DF6421"/>
            </a:solidFill>
            <a:tailEnd type="arrow"/>
          </a:ln>
        </p:spPr>
        <p:style>
          <a:lnRef idx="2">
            <a:schemeClr val="accent1"/>
          </a:lnRef>
          <a:fillRef idx="0">
            <a:schemeClr val="accent1"/>
          </a:fillRef>
          <a:effectRef idx="1">
            <a:schemeClr val="accent1"/>
          </a:effectRef>
          <a:fontRef idx="minor">
            <a:schemeClr val="tx1"/>
          </a:fontRef>
        </p:style>
      </p:cxnSp>
      <p:cxnSp>
        <p:nvCxnSpPr>
          <p:cNvPr id="21" name="肘形连接符 20"/>
          <p:cNvCxnSpPr>
            <a:stCxn id="5" idx="3"/>
            <a:endCxn id="6" idx="1"/>
          </p:cNvCxnSpPr>
          <p:nvPr/>
        </p:nvCxnSpPr>
        <p:spPr>
          <a:xfrm>
            <a:off x="4139952" y="4011910"/>
            <a:ext cx="2376264" cy="1"/>
          </a:xfrm>
          <a:prstGeom prst="bentConnector3">
            <a:avLst>
              <a:gd name="adj1" fmla="val 50000"/>
            </a:avLst>
          </a:prstGeom>
          <a:ln w="15875">
            <a:solidFill>
              <a:srgbClr val="DF642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619672" y="2150735"/>
            <a:ext cx="492443" cy="276999"/>
          </a:xfrm>
          <a:prstGeom prst="rect">
            <a:avLst/>
          </a:prstGeom>
          <a:solidFill>
            <a:srgbClr val="92D050"/>
          </a:solidFill>
        </p:spPr>
        <p:txBody>
          <a:bodyPr wrap="none" rtlCol="0">
            <a:spAutoFit/>
          </a:bodyPr>
          <a:lstStyle/>
          <a:p>
            <a:r>
              <a:rPr lang="zh-CN" altLang="en-US" sz="1200" b="1" smtClean="0">
                <a:solidFill>
                  <a:srgbClr val="000000"/>
                </a:solidFill>
                <a:latin typeface="微软雅黑" pitchFamily="34" charset="-122"/>
                <a:ea typeface="微软雅黑" pitchFamily="34" charset="-122"/>
              </a:rPr>
              <a:t>携带</a:t>
            </a:r>
            <a:endParaRPr lang="zh-CN" altLang="en-US" sz="1200" b="1">
              <a:solidFill>
                <a:srgbClr val="000000"/>
              </a:solidFill>
              <a:latin typeface="微软雅黑" pitchFamily="34" charset="-122"/>
              <a:ea typeface="微软雅黑" pitchFamily="34" charset="-122"/>
            </a:endParaRPr>
          </a:p>
        </p:txBody>
      </p:sp>
      <p:sp>
        <p:nvSpPr>
          <p:cNvPr id="25" name="TextBox 24"/>
          <p:cNvSpPr txBox="1"/>
          <p:nvPr/>
        </p:nvSpPr>
        <p:spPr>
          <a:xfrm>
            <a:off x="2123728" y="1934711"/>
            <a:ext cx="648072" cy="830997"/>
          </a:xfrm>
          <a:prstGeom prst="rect">
            <a:avLst/>
          </a:prstGeom>
          <a:noFill/>
        </p:spPr>
        <p:txBody>
          <a:bodyPr wrap="square" rtlCol="0">
            <a:spAutoFit/>
          </a:bodyPr>
          <a:lstStyle/>
          <a:p>
            <a:r>
              <a:rPr lang="en-US" altLang="zh-CN" sz="1200" smtClean="0">
                <a:solidFill>
                  <a:srgbClr val="000000"/>
                </a:solidFill>
                <a:latin typeface="微软雅黑" pitchFamily="34" charset="-122"/>
                <a:ea typeface="微软雅黑" pitchFamily="34" charset="-122"/>
              </a:rPr>
              <a:t>(</a:t>
            </a:r>
            <a:r>
              <a:rPr lang="zh-CN" altLang="en-US" sz="1200" smtClean="0">
                <a:solidFill>
                  <a:srgbClr val="000000"/>
                </a:solidFill>
                <a:latin typeface="微软雅黑" pitchFamily="34" charset="-122"/>
                <a:ea typeface="微软雅黑" pitchFamily="34" charset="-122"/>
              </a:rPr>
              <a:t>映射</a:t>
            </a:r>
            <a:endParaRPr lang="en-US" altLang="zh-CN" sz="1200" smtClean="0">
              <a:solidFill>
                <a:srgbClr val="000000"/>
              </a:solidFill>
              <a:latin typeface="微软雅黑" pitchFamily="34" charset="-122"/>
              <a:ea typeface="微软雅黑" pitchFamily="34" charset="-122"/>
            </a:endParaRPr>
          </a:p>
          <a:p>
            <a:r>
              <a:rPr lang="en-US" altLang="zh-CN" sz="1200">
                <a:solidFill>
                  <a:srgbClr val="000000"/>
                </a:solidFill>
                <a:latin typeface="微软雅黑" pitchFamily="34" charset="-122"/>
                <a:ea typeface="微软雅黑" pitchFamily="34" charset="-122"/>
              </a:rPr>
              <a:t> </a:t>
            </a:r>
            <a:r>
              <a:rPr lang="zh-CN" altLang="en-US" sz="1200" smtClean="0">
                <a:solidFill>
                  <a:srgbClr val="000000"/>
                </a:solidFill>
                <a:latin typeface="微软雅黑" pitchFamily="34" charset="-122"/>
                <a:ea typeface="微软雅黑" pitchFamily="34" charset="-122"/>
              </a:rPr>
              <a:t>过滤</a:t>
            </a:r>
            <a:endParaRPr lang="en-US" altLang="zh-CN" sz="1200" smtClean="0">
              <a:solidFill>
                <a:srgbClr val="000000"/>
              </a:solidFill>
              <a:latin typeface="微软雅黑" pitchFamily="34" charset="-122"/>
              <a:ea typeface="微软雅黑" pitchFamily="34" charset="-122"/>
            </a:endParaRPr>
          </a:p>
          <a:p>
            <a:r>
              <a:rPr lang="en-US" altLang="zh-CN" sz="1200">
                <a:solidFill>
                  <a:srgbClr val="000000"/>
                </a:solidFill>
                <a:latin typeface="微软雅黑" pitchFamily="34" charset="-122"/>
                <a:ea typeface="微软雅黑" pitchFamily="34" charset="-122"/>
              </a:rPr>
              <a:t> </a:t>
            </a:r>
            <a:r>
              <a:rPr lang="zh-CN" altLang="en-US" sz="1200">
                <a:solidFill>
                  <a:srgbClr val="000000"/>
                </a:solidFill>
                <a:latin typeface="微软雅黑" pitchFamily="34" charset="-122"/>
                <a:ea typeface="微软雅黑" pitchFamily="34" charset="-122"/>
              </a:rPr>
              <a:t>拆</a:t>
            </a:r>
            <a:r>
              <a:rPr lang="zh-CN" altLang="en-US" sz="1200" smtClean="0">
                <a:solidFill>
                  <a:srgbClr val="000000"/>
                </a:solidFill>
                <a:latin typeface="微软雅黑" pitchFamily="34" charset="-122"/>
                <a:ea typeface="微软雅黑" pitchFamily="34" charset="-122"/>
              </a:rPr>
              <a:t>单</a:t>
            </a:r>
            <a:endParaRPr lang="en-US" altLang="zh-CN" sz="1200" smtClean="0">
              <a:solidFill>
                <a:srgbClr val="000000"/>
              </a:solidFill>
              <a:latin typeface="微软雅黑" pitchFamily="34" charset="-122"/>
              <a:ea typeface="微软雅黑" pitchFamily="34" charset="-122"/>
            </a:endParaRPr>
          </a:p>
          <a:p>
            <a:r>
              <a:rPr lang="en-US" altLang="zh-CN" sz="1200">
                <a:solidFill>
                  <a:srgbClr val="000000"/>
                </a:solidFill>
                <a:latin typeface="微软雅黑" pitchFamily="34" charset="-122"/>
                <a:ea typeface="微软雅黑" pitchFamily="34" charset="-122"/>
              </a:rPr>
              <a:t> </a:t>
            </a:r>
            <a:r>
              <a:rPr lang="en-US" altLang="zh-CN" sz="1200" smtClean="0">
                <a:solidFill>
                  <a:srgbClr val="000000"/>
                </a:solidFill>
                <a:latin typeface="微软雅黑" pitchFamily="34" charset="-122"/>
                <a:ea typeface="微软雅黑" pitchFamily="34" charset="-122"/>
              </a:rPr>
              <a:t>… …)</a:t>
            </a:r>
            <a:endParaRPr lang="zh-CN" altLang="en-US" sz="1200">
              <a:solidFill>
                <a:srgbClr val="000000"/>
              </a:solidFill>
              <a:latin typeface="微软雅黑" pitchFamily="34" charset="-122"/>
              <a:ea typeface="微软雅黑" pitchFamily="34" charset="-122"/>
            </a:endParaRPr>
          </a:p>
        </p:txBody>
      </p:sp>
      <p:sp>
        <p:nvSpPr>
          <p:cNvPr id="26" name="TextBox 25"/>
          <p:cNvSpPr txBox="1"/>
          <p:nvPr/>
        </p:nvSpPr>
        <p:spPr>
          <a:xfrm>
            <a:off x="4727629" y="1497147"/>
            <a:ext cx="492443" cy="276999"/>
          </a:xfrm>
          <a:prstGeom prst="rect">
            <a:avLst/>
          </a:prstGeom>
          <a:solidFill>
            <a:srgbClr val="92D050"/>
          </a:solidFill>
        </p:spPr>
        <p:txBody>
          <a:bodyPr wrap="none" rtlCol="0">
            <a:spAutoFit/>
          </a:bodyPr>
          <a:lstStyle/>
          <a:p>
            <a:r>
              <a:rPr lang="zh-CN" altLang="en-US" sz="1200" b="1" smtClean="0">
                <a:solidFill>
                  <a:srgbClr val="000000"/>
                </a:solidFill>
                <a:latin typeface="微软雅黑" pitchFamily="34" charset="-122"/>
                <a:ea typeface="微软雅黑" pitchFamily="34" charset="-122"/>
              </a:rPr>
              <a:t>保存</a:t>
            </a:r>
            <a:endParaRPr lang="zh-CN" altLang="en-US" sz="1200" b="1">
              <a:solidFill>
                <a:srgbClr val="000000"/>
              </a:solidFill>
              <a:latin typeface="微软雅黑" pitchFamily="34" charset="-122"/>
              <a:ea typeface="微软雅黑" pitchFamily="34" charset="-122"/>
            </a:endParaRPr>
          </a:p>
        </p:txBody>
      </p:sp>
      <p:sp>
        <p:nvSpPr>
          <p:cNvPr id="27" name="TextBox 26"/>
          <p:cNvSpPr txBox="1"/>
          <p:nvPr/>
        </p:nvSpPr>
        <p:spPr>
          <a:xfrm>
            <a:off x="5447709" y="1497146"/>
            <a:ext cx="492443" cy="276999"/>
          </a:xfrm>
          <a:prstGeom prst="rect">
            <a:avLst/>
          </a:prstGeom>
          <a:solidFill>
            <a:srgbClr val="92D050"/>
          </a:solidFill>
        </p:spPr>
        <p:txBody>
          <a:bodyPr wrap="none" rtlCol="0">
            <a:spAutoFit/>
          </a:bodyPr>
          <a:lstStyle/>
          <a:p>
            <a:r>
              <a:rPr lang="zh-CN" altLang="en-US" sz="1200" b="1" smtClean="0">
                <a:solidFill>
                  <a:srgbClr val="000000"/>
                </a:solidFill>
                <a:latin typeface="微软雅黑" pitchFamily="34" charset="-122"/>
                <a:ea typeface="微软雅黑" pitchFamily="34" charset="-122"/>
              </a:rPr>
              <a:t>审核</a:t>
            </a:r>
            <a:endParaRPr lang="zh-CN" altLang="en-US" sz="1200" b="1">
              <a:solidFill>
                <a:srgbClr val="000000"/>
              </a:solidFill>
              <a:latin typeface="微软雅黑" pitchFamily="34" charset="-122"/>
              <a:ea typeface="微软雅黑" pitchFamily="34" charset="-122"/>
            </a:endParaRPr>
          </a:p>
        </p:txBody>
      </p:sp>
      <p:sp>
        <p:nvSpPr>
          <p:cNvPr id="28" name="TextBox 27"/>
          <p:cNvSpPr txBox="1"/>
          <p:nvPr/>
        </p:nvSpPr>
        <p:spPr>
          <a:xfrm>
            <a:off x="4727629" y="3873410"/>
            <a:ext cx="492443" cy="276999"/>
          </a:xfrm>
          <a:prstGeom prst="rect">
            <a:avLst/>
          </a:prstGeom>
          <a:solidFill>
            <a:srgbClr val="92D050"/>
          </a:solidFill>
        </p:spPr>
        <p:txBody>
          <a:bodyPr wrap="none" rtlCol="0">
            <a:spAutoFit/>
          </a:bodyPr>
          <a:lstStyle/>
          <a:p>
            <a:r>
              <a:rPr lang="zh-CN" altLang="en-US" sz="1200" b="1" smtClean="0">
                <a:solidFill>
                  <a:srgbClr val="000000"/>
                </a:solidFill>
                <a:latin typeface="微软雅黑" pitchFamily="34" charset="-122"/>
                <a:ea typeface="微软雅黑" pitchFamily="34" charset="-122"/>
              </a:rPr>
              <a:t>保存</a:t>
            </a:r>
            <a:endParaRPr lang="zh-CN" altLang="en-US" sz="1200" b="1">
              <a:solidFill>
                <a:srgbClr val="000000"/>
              </a:solidFill>
              <a:latin typeface="微软雅黑" pitchFamily="34" charset="-122"/>
              <a:ea typeface="微软雅黑" pitchFamily="34" charset="-122"/>
            </a:endParaRPr>
          </a:p>
        </p:txBody>
      </p:sp>
      <p:sp>
        <p:nvSpPr>
          <p:cNvPr id="29" name="TextBox 28"/>
          <p:cNvSpPr txBox="1"/>
          <p:nvPr/>
        </p:nvSpPr>
        <p:spPr>
          <a:xfrm>
            <a:off x="5436096" y="3873409"/>
            <a:ext cx="492443" cy="276999"/>
          </a:xfrm>
          <a:prstGeom prst="rect">
            <a:avLst/>
          </a:prstGeom>
          <a:solidFill>
            <a:srgbClr val="92D050"/>
          </a:solidFill>
        </p:spPr>
        <p:txBody>
          <a:bodyPr wrap="none" rtlCol="0">
            <a:spAutoFit/>
          </a:bodyPr>
          <a:lstStyle/>
          <a:p>
            <a:r>
              <a:rPr lang="zh-CN" altLang="en-US" sz="1200" b="1" smtClean="0">
                <a:solidFill>
                  <a:srgbClr val="000000"/>
                </a:solidFill>
                <a:latin typeface="微软雅黑" pitchFamily="34" charset="-122"/>
                <a:ea typeface="微软雅黑" pitchFamily="34" charset="-122"/>
              </a:rPr>
              <a:t>审核</a:t>
            </a:r>
            <a:endParaRPr lang="zh-CN" altLang="en-US" sz="1200" b="1">
              <a:solidFill>
                <a:srgbClr val="000000"/>
              </a:solidFill>
              <a:latin typeface="微软雅黑" pitchFamily="34" charset="-122"/>
              <a:ea typeface="微软雅黑" pitchFamily="34" charset="-122"/>
            </a:endParaRPr>
          </a:p>
        </p:txBody>
      </p:sp>
      <p:cxnSp>
        <p:nvCxnSpPr>
          <p:cNvPr id="30" name="肘形连接符 29"/>
          <p:cNvCxnSpPr/>
          <p:nvPr/>
        </p:nvCxnSpPr>
        <p:spPr>
          <a:xfrm>
            <a:off x="7884368" y="1635644"/>
            <a:ext cx="1259632" cy="3"/>
          </a:xfrm>
          <a:prstGeom prst="bentConnector3">
            <a:avLst>
              <a:gd name="adj1" fmla="val 50000"/>
            </a:avLst>
          </a:prstGeom>
          <a:ln w="15875">
            <a:solidFill>
              <a:srgbClr val="DF6421"/>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8126888" y="1419622"/>
            <a:ext cx="333544" cy="461665"/>
          </a:xfrm>
          <a:prstGeom prst="rect">
            <a:avLst/>
          </a:prstGeom>
          <a:solidFill>
            <a:srgbClr val="92D050"/>
          </a:solidFill>
        </p:spPr>
        <p:txBody>
          <a:bodyPr wrap="square" rtlCol="0">
            <a:spAutoFit/>
          </a:bodyPr>
          <a:lstStyle/>
          <a:p>
            <a:r>
              <a:rPr lang="zh-CN" altLang="en-US" sz="1200" b="1" smtClean="0">
                <a:solidFill>
                  <a:srgbClr val="000000"/>
                </a:solidFill>
                <a:latin typeface="微软雅黑" pitchFamily="34" charset="-122"/>
                <a:ea typeface="微软雅黑" pitchFamily="34" charset="-122"/>
              </a:rPr>
              <a:t>保存</a:t>
            </a:r>
            <a:endParaRPr lang="zh-CN" altLang="en-US" sz="1200" b="1">
              <a:solidFill>
                <a:srgbClr val="000000"/>
              </a:solidFill>
              <a:latin typeface="微软雅黑" pitchFamily="34" charset="-122"/>
              <a:ea typeface="微软雅黑" pitchFamily="34" charset="-122"/>
            </a:endParaRPr>
          </a:p>
        </p:txBody>
      </p:sp>
      <p:sp>
        <p:nvSpPr>
          <p:cNvPr id="33" name="TextBox 32"/>
          <p:cNvSpPr txBox="1"/>
          <p:nvPr/>
        </p:nvSpPr>
        <p:spPr>
          <a:xfrm>
            <a:off x="8514184" y="1419622"/>
            <a:ext cx="306288" cy="461665"/>
          </a:xfrm>
          <a:prstGeom prst="rect">
            <a:avLst/>
          </a:prstGeom>
          <a:solidFill>
            <a:srgbClr val="92D050"/>
          </a:solidFill>
        </p:spPr>
        <p:txBody>
          <a:bodyPr wrap="square" rtlCol="0">
            <a:spAutoFit/>
          </a:bodyPr>
          <a:lstStyle/>
          <a:p>
            <a:r>
              <a:rPr lang="zh-CN" altLang="en-US" sz="1200" b="1" smtClean="0">
                <a:solidFill>
                  <a:srgbClr val="000000"/>
                </a:solidFill>
                <a:latin typeface="微软雅黑" pitchFamily="34" charset="-122"/>
                <a:ea typeface="微软雅黑" pitchFamily="34" charset="-122"/>
              </a:rPr>
              <a:t>审核</a:t>
            </a:r>
            <a:endParaRPr lang="zh-CN" altLang="en-US" sz="1200" b="1">
              <a:solidFill>
                <a:srgbClr val="000000"/>
              </a:solidFill>
              <a:latin typeface="微软雅黑" pitchFamily="34" charset="-122"/>
              <a:ea typeface="微软雅黑" pitchFamily="34" charset="-122"/>
            </a:endParaRPr>
          </a:p>
        </p:txBody>
      </p:sp>
      <p:cxnSp>
        <p:nvCxnSpPr>
          <p:cNvPr id="35" name="肘形连接符 34"/>
          <p:cNvCxnSpPr>
            <a:stCxn id="26" idx="0"/>
            <a:endCxn id="2" idx="0"/>
          </p:cNvCxnSpPr>
          <p:nvPr/>
        </p:nvCxnSpPr>
        <p:spPr>
          <a:xfrm rot="16200000" flipH="1" flipV="1">
            <a:off x="2345414" y="-56688"/>
            <a:ext cx="1074603" cy="4182271"/>
          </a:xfrm>
          <a:prstGeom prst="bentConnector3">
            <a:avLst>
              <a:gd name="adj1" fmla="val -38114"/>
            </a:avLst>
          </a:prstGeom>
          <a:ln w="15875">
            <a:solidFill>
              <a:srgbClr val="7030A0"/>
            </a:solidFill>
            <a:tailEnd type="arrow"/>
          </a:ln>
        </p:spPr>
        <p:style>
          <a:lnRef idx="2">
            <a:schemeClr val="accent1"/>
          </a:lnRef>
          <a:fillRef idx="0">
            <a:schemeClr val="accent1"/>
          </a:fillRef>
          <a:effectRef idx="1">
            <a:schemeClr val="accent1"/>
          </a:effectRef>
          <a:fontRef idx="minor">
            <a:schemeClr val="tx1"/>
          </a:fontRef>
        </p:style>
      </p:cxnSp>
      <p:cxnSp>
        <p:nvCxnSpPr>
          <p:cNvPr id="38" name="肘形连接符 37"/>
          <p:cNvCxnSpPr>
            <a:stCxn id="27" idx="0"/>
            <a:endCxn id="2" idx="0"/>
          </p:cNvCxnSpPr>
          <p:nvPr/>
        </p:nvCxnSpPr>
        <p:spPr>
          <a:xfrm rot="16200000" flipH="1" flipV="1">
            <a:off x="2705454" y="-416728"/>
            <a:ext cx="1074604" cy="4902351"/>
          </a:xfrm>
          <a:prstGeom prst="bentConnector3">
            <a:avLst>
              <a:gd name="adj1" fmla="val -38114"/>
            </a:avLst>
          </a:prstGeom>
          <a:ln w="15875">
            <a:solidFill>
              <a:srgbClr val="7030A0"/>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3215461" y="915566"/>
            <a:ext cx="492443" cy="276999"/>
          </a:xfrm>
          <a:prstGeom prst="rect">
            <a:avLst/>
          </a:prstGeom>
          <a:solidFill>
            <a:srgbClr val="DF6421"/>
          </a:solidFill>
        </p:spPr>
        <p:txBody>
          <a:bodyPr wrap="none" rtlCol="0">
            <a:spAutoFit/>
          </a:bodyPr>
          <a:lstStyle/>
          <a:p>
            <a:r>
              <a:rPr lang="zh-CN" altLang="en-US" sz="1200" b="1" smtClean="0">
                <a:solidFill>
                  <a:srgbClr val="000000"/>
                </a:solidFill>
                <a:latin typeface="微软雅黑" pitchFamily="34" charset="-122"/>
                <a:ea typeface="微软雅黑" pitchFamily="34" charset="-122"/>
              </a:rPr>
              <a:t>反写</a:t>
            </a:r>
            <a:endParaRPr lang="zh-CN" altLang="en-US" sz="1200" b="1">
              <a:solidFill>
                <a:srgbClr val="000000"/>
              </a:solidFill>
              <a:latin typeface="微软雅黑" pitchFamily="34" charset="-122"/>
              <a:ea typeface="微软雅黑" pitchFamily="34" charset="-122"/>
            </a:endParaRPr>
          </a:p>
        </p:txBody>
      </p:sp>
      <p:cxnSp>
        <p:nvCxnSpPr>
          <p:cNvPr id="44" name="肘形连接符 43"/>
          <p:cNvCxnSpPr>
            <a:stCxn id="32" idx="0"/>
            <a:endCxn id="2" idx="0"/>
          </p:cNvCxnSpPr>
          <p:nvPr/>
        </p:nvCxnSpPr>
        <p:spPr>
          <a:xfrm rot="16200000" flipH="1" flipV="1">
            <a:off x="3966556" y="-1755354"/>
            <a:ext cx="1152128" cy="7502080"/>
          </a:xfrm>
          <a:prstGeom prst="bentConnector3">
            <a:avLst>
              <a:gd name="adj1" fmla="val -63658"/>
            </a:avLst>
          </a:prstGeom>
          <a:ln w="15875">
            <a:solidFill>
              <a:srgbClr val="7030A0"/>
            </a:solidFill>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909660" y="555526"/>
            <a:ext cx="814468" cy="276999"/>
          </a:xfrm>
          <a:prstGeom prst="rect">
            <a:avLst/>
          </a:prstGeom>
          <a:solidFill>
            <a:srgbClr val="DF6421"/>
          </a:solidFill>
        </p:spPr>
        <p:txBody>
          <a:bodyPr wrap="square" rtlCol="0">
            <a:spAutoFit/>
          </a:bodyPr>
          <a:lstStyle/>
          <a:p>
            <a:pPr algn="ctr"/>
            <a:r>
              <a:rPr lang="zh-CN" altLang="en-US" sz="1200" b="1" smtClean="0">
                <a:solidFill>
                  <a:srgbClr val="000000"/>
                </a:solidFill>
                <a:latin typeface="微软雅黑" pitchFamily="34" charset="-122"/>
                <a:ea typeface="微软雅黑" pitchFamily="34" charset="-122"/>
              </a:rPr>
              <a:t>跨级反写</a:t>
            </a:r>
            <a:endParaRPr lang="zh-CN" altLang="en-US" sz="1200" b="1">
              <a:solidFill>
                <a:srgbClr val="000000"/>
              </a:solidFill>
              <a:latin typeface="微软雅黑" pitchFamily="34" charset="-122"/>
              <a:ea typeface="微软雅黑" pitchFamily="34" charset="-122"/>
            </a:endParaRPr>
          </a:p>
        </p:txBody>
      </p:sp>
      <p:cxnSp>
        <p:nvCxnSpPr>
          <p:cNvPr id="53" name="肘形连接符 52"/>
          <p:cNvCxnSpPr>
            <a:endCxn id="33" idx="0"/>
          </p:cNvCxnSpPr>
          <p:nvPr/>
        </p:nvCxnSpPr>
        <p:spPr>
          <a:xfrm rot="16200000" flipH="1">
            <a:off x="8117696" y="869989"/>
            <a:ext cx="725597" cy="373668"/>
          </a:xfrm>
          <a:prstGeom prst="bentConnector3">
            <a:avLst>
              <a:gd name="adj1" fmla="val -1196"/>
            </a:avLst>
          </a:prstGeom>
          <a:ln w="15875">
            <a:solidFill>
              <a:srgbClr val="7030A0"/>
            </a:solidFill>
          </a:ln>
        </p:spPr>
        <p:style>
          <a:lnRef idx="2">
            <a:schemeClr val="accent1"/>
          </a:lnRef>
          <a:fillRef idx="0">
            <a:schemeClr val="accent1"/>
          </a:fillRef>
          <a:effectRef idx="1">
            <a:schemeClr val="accent1"/>
          </a:effectRef>
          <a:fontRef idx="minor">
            <a:schemeClr val="tx1"/>
          </a:fontRef>
        </p:style>
      </p:cxnSp>
      <p:sp>
        <p:nvSpPr>
          <p:cNvPr id="57" name="矩形 56"/>
          <p:cNvSpPr/>
          <p:nvPr/>
        </p:nvSpPr>
        <p:spPr>
          <a:xfrm>
            <a:off x="69404" y="421035"/>
            <a:ext cx="9036496" cy="2808312"/>
          </a:xfrm>
          <a:prstGeom prst="rect">
            <a:avLst/>
          </a:prstGeom>
          <a:noFill/>
          <a:ln w="12700">
            <a:solidFill>
              <a:schemeClr val="tx1"/>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FFFFFF"/>
              </a:solidFill>
            </a:endParaRPr>
          </a:p>
        </p:txBody>
      </p:sp>
      <p:sp>
        <p:nvSpPr>
          <p:cNvPr id="58" name="矩形 57"/>
          <p:cNvSpPr/>
          <p:nvPr/>
        </p:nvSpPr>
        <p:spPr>
          <a:xfrm>
            <a:off x="47739" y="-11013"/>
            <a:ext cx="1368152" cy="432048"/>
          </a:xfrm>
          <a:prstGeom prst="rect">
            <a:avLst/>
          </a:prstGeom>
          <a:solidFill>
            <a:srgbClr val="FF000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smtClean="0">
                <a:solidFill>
                  <a:srgbClr val="FFFFFF"/>
                </a:solidFill>
                <a:latin typeface="微软雅黑" pitchFamily="34" charset="-122"/>
                <a:ea typeface="微软雅黑" pitchFamily="34" charset="-122"/>
              </a:rPr>
              <a:t>业务流程</a:t>
            </a:r>
            <a:endParaRPr lang="zh-CN" altLang="en-US" sz="1600" b="1">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val="284817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1000" fill="hold"/>
                                        <p:tgtEl>
                                          <p:spTgt spid="1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1000" fill="hold"/>
                                        <p:tgtEl>
                                          <p:spTgt spid="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anim calcmode="lin" valueType="num">
                                      <p:cBhvr>
                                        <p:cTn id="45" dur="1000" fill="hold"/>
                                        <p:tgtEl>
                                          <p:spTgt spid="21"/>
                                        </p:tgtEl>
                                        <p:attrNameLst>
                                          <p:attrName>ppt_x</p:attrName>
                                        </p:attrNameLst>
                                      </p:cBhvr>
                                      <p:tavLst>
                                        <p:tav tm="0">
                                          <p:val>
                                            <p:strVal val="#ppt_x"/>
                                          </p:val>
                                        </p:tav>
                                        <p:tav tm="100000">
                                          <p:val>
                                            <p:strVal val="#ppt_x"/>
                                          </p:val>
                                        </p:tav>
                                      </p:tavLst>
                                    </p:anim>
                                    <p:anim calcmode="lin" valueType="num">
                                      <p:cBhvr>
                                        <p:cTn id="46" dur="1000" fill="hold"/>
                                        <p:tgtEl>
                                          <p:spTgt spid="2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1000"/>
                                        <p:tgtEl>
                                          <p:spTgt spid="29"/>
                                        </p:tgtEl>
                                      </p:cBhvr>
                                    </p:animEffect>
                                    <p:anim calcmode="lin" valueType="num">
                                      <p:cBhvr>
                                        <p:cTn id="55" dur="1000" fill="hold"/>
                                        <p:tgtEl>
                                          <p:spTgt spid="29"/>
                                        </p:tgtEl>
                                        <p:attrNameLst>
                                          <p:attrName>ppt_x</p:attrName>
                                        </p:attrNameLst>
                                      </p:cBhvr>
                                      <p:tavLst>
                                        <p:tav tm="0">
                                          <p:val>
                                            <p:strVal val="#ppt_x"/>
                                          </p:val>
                                        </p:tav>
                                        <p:tav tm="100000">
                                          <p:val>
                                            <p:strVal val="#ppt_x"/>
                                          </p:val>
                                        </p:tav>
                                      </p:tavLst>
                                    </p:anim>
                                    <p:anim calcmode="lin" valueType="num">
                                      <p:cBhvr>
                                        <p:cTn id="56" dur="1000" fill="hold"/>
                                        <p:tgtEl>
                                          <p:spTgt spid="2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1000"/>
                                        <p:tgtEl>
                                          <p:spTgt spid="6"/>
                                        </p:tgtEl>
                                      </p:cBhvr>
                                    </p:animEffect>
                                    <p:anim calcmode="lin" valueType="num">
                                      <p:cBhvr>
                                        <p:cTn id="60" dur="1000" fill="hold"/>
                                        <p:tgtEl>
                                          <p:spTgt spid="6"/>
                                        </p:tgtEl>
                                        <p:attrNameLst>
                                          <p:attrName>ppt_x</p:attrName>
                                        </p:attrNameLst>
                                      </p:cBhvr>
                                      <p:tavLst>
                                        <p:tav tm="0">
                                          <p:val>
                                            <p:strVal val="#ppt_x"/>
                                          </p:val>
                                        </p:tav>
                                        <p:tav tm="100000">
                                          <p:val>
                                            <p:strVal val="#ppt_x"/>
                                          </p:val>
                                        </p:tav>
                                      </p:tavLst>
                                    </p:anim>
                                    <p:anim calcmode="lin" valueType="num">
                                      <p:cBhvr>
                                        <p:cTn id="6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1000"/>
                                        <p:tgtEl>
                                          <p:spTgt spid="32"/>
                                        </p:tgtEl>
                                      </p:cBhvr>
                                    </p:animEffect>
                                    <p:anim calcmode="lin" valueType="num">
                                      <p:cBhvr>
                                        <p:cTn id="67" dur="1000" fill="hold"/>
                                        <p:tgtEl>
                                          <p:spTgt spid="32"/>
                                        </p:tgtEl>
                                        <p:attrNameLst>
                                          <p:attrName>ppt_x</p:attrName>
                                        </p:attrNameLst>
                                      </p:cBhvr>
                                      <p:tavLst>
                                        <p:tav tm="0">
                                          <p:val>
                                            <p:strVal val="#ppt_x"/>
                                          </p:val>
                                        </p:tav>
                                        <p:tav tm="100000">
                                          <p:val>
                                            <p:strVal val="#ppt_x"/>
                                          </p:val>
                                        </p:tav>
                                      </p:tavLst>
                                    </p:anim>
                                    <p:anim calcmode="lin" valueType="num">
                                      <p:cBhvr>
                                        <p:cTn id="68" dur="1000" fill="hold"/>
                                        <p:tgtEl>
                                          <p:spTgt spid="32"/>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1000" fill="hold"/>
                                        <p:tgtEl>
                                          <p:spTgt spid="3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1000"/>
                                        <p:tgtEl>
                                          <p:spTgt spid="30"/>
                                        </p:tgtEl>
                                      </p:cBhvr>
                                    </p:animEffect>
                                    <p:anim calcmode="lin" valueType="num">
                                      <p:cBhvr>
                                        <p:cTn id="77" dur="1000" fill="hold"/>
                                        <p:tgtEl>
                                          <p:spTgt spid="30"/>
                                        </p:tgtEl>
                                        <p:attrNameLst>
                                          <p:attrName>ppt_x</p:attrName>
                                        </p:attrNameLst>
                                      </p:cBhvr>
                                      <p:tavLst>
                                        <p:tav tm="0">
                                          <p:val>
                                            <p:strVal val="#ppt_x"/>
                                          </p:val>
                                        </p:tav>
                                        <p:tav tm="100000">
                                          <p:val>
                                            <p:strVal val="#ppt_x"/>
                                          </p:val>
                                        </p:tav>
                                      </p:tavLst>
                                    </p:anim>
                                    <p:anim calcmode="lin" valueType="num">
                                      <p:cBhvr>
                                        <p:cTn id="78" dur="1000" fill="hold"/>
                                        <p:tgtEl>
                                          <p:spTgt spid="30"/>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1000"/>
                                        <p:tgtEl>
                                          <p:spTgt spid="53"/>
                                        </p:tgtEl>
                                      </p:cBhvr>
                                    </p:animEffect>
                                    <p:anim calcmode="lin" valueType="num">
                                      <p:cBhvr>
                                        <p:cTn id="82" dur="1000" fill="hold"/>
                                        <p:tgtEl>
                                          <p:spTgt spid="53"/>
                                        </p:tgtEl>
                                        <p:attrNameLst>
                                          <p:attrName>ppt_x</p:attrName>
                                        </p:attrNameLst>
                                      </p:cBhvr>
                                      <p:tavLst>
                                        <p:tav tm="0">
                                          <p:val>
                                            <p:strVal val="#ppt_x"/>
                                          </p:val>
                                        </p:tav>
                                        <p:tav tm="100000">
                                          <p:val>
                                            <p:strVal val="#ppt_x"/>
                                          </p:val>
                                        </p:tav>
                                      </p:tavLst>
                                    </p:anim>
                                    <p:anim calcmode="lin" valueType="num">
                                      <p:cBhvr>
                                        <p:cTn id="83" dur="1000" fill="hold"/>
                                        <p:tgtEl>
                                          <p:spTgt spid="53"/>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1000"/>
                                        <p:tgtEl>
                                          <p:spTgt spid="44"/>
                                        </p:tgtEl>
                                      </p:cBhvr>
                                    </p:animEffect>
                                    <p:anim calcmode="lin" valueType="num">
                                      <p:cBhvr>
                                        <p:cTn id="87" dur="1000" fill="hold"/>
                                        <p:tgtEl>
                                          <p:spTgt spid="44"/>
                                        </p:tgtEl>
                                        <p:attrNameLst>
                                          <p:attrName>ppt_x</p:attrName>
                                        </p:attrNameLst>
                                      </p:cBhvr>
                                      <p:tavLst>
                                        <p:tav tm="0">
                                          <p:val>
                                            <p:strVal val="#ppt_x"/>
                                          </p:val>
                                        </p:tav>
                                        <p:tav tm="100000">
                                          <p:val>
                                            <p:strVal val="#ppt_x"/>
                                          </p:val>
                                        </p:tav>
                                      </p:tavLst>
                                    </p:anim>
                                    <p:anim calcmode="lin" valueType="num">
                                      <p:cBhvr>
                                        <p:cTn id="88" dur="1000" fill="hold"/>
                                        <p:tgtEl>
                                          <p:spTgt spid="44"/>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fade">
                                      <p:cBhvr>
                                        <p:cTn id="91" dur="1000"/>
                                        <p:tgtEl>
                                          <p:spTgt spid="51"/>
                                        </p:tgtEl>
                                      </p:cBhvr>
                                    </p:animEffect>
                                    <p:anim calcmode="lin" valueType="num">
                                      <p:cBhvr>
                                        <p:cTn id="92" dur="1000" fill="hold"/>
                                        <p:tgtEl>
                                          <p:spTgt spid="51"/>
                                        </p:tgtEl>
                                        <p:attrNameLst>
                                          <p:attrName>ppt_x</p:attrName>
                                        </p:attrNameLst>
                                      </p:cBhvr>
                                      <p:tavLst>
                                        <p:tav tm="0">
                                          <p:val>
                                            <p:strVal val="#ppt_x"/>
                                          </p:val>
                                        </p:tav>
                                        <p:tav tm="100000">
                                          <p:val>
                                            <p:strVal val="#ppt_x"/>
                                          </p:val>
                                        </p:tav>
                                      </p:tavLst>
                                    </p:anim>
                                    <p:anim calcmode="lin" valueType="num">
                                      <p:cBhvr>
                                        <p:cTn id="93"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1000"/>
                                        <p:tgtEl>
                                          <p:spTgt spid="57"/>
                                        </p:tgtEl>
                                      </p:cBhvr>
                                    </p:animEffect>
                                    <p:anim calcmode="lin" valueType="num">
                                      <p:cBhvr>
                                        <p:cTn id="99" dur="1000" fill="hold"/>
                                        <p:tgtEl>
                                          <p:spTgt spid="57"/>
                                        </p:tgtEl>
                                        <p:attrNameLst>
                                          <p:attrName>ppt_x</p:attrName>
                                        </p:attrNameLst>
                                      </p:cBhvr>
                                      <p:tavLst>
                                        <p:tav tm="0">
                                          <p:val>
                                            <p:strVal val="#ppt_x"/>
                                          </p:val>
                                        </p:tav>
                                        <p:tav tm="100000">
                                          <p:val>
                                            <p:strVal val="#ppt_x"/>
                                          </p:val>
                                        </p:tav>
                                      </p:tavLst>
                                    </p:anim>
                                    <p:anim calcmode="lin" valueType="num">
                                      <p:cBhvr>
                                        <p:cTn id="100" dur="1000" fill="hold"/>
                                        <p:tgtEl>
                                          <p:spTgt spid="57"/>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fade">
                                      <p:cBhvr>
                                        <p:cTn id="103" dur="1000"/>
                                        <p:tgtEl>
                                          <p:spTgt spid="58"/>
                                        </p:tgtEl>
                                      </p:cBhvr>
                                    </p:animEffect>
                                    <p:anim calcmode="lin" valueType="num">
                                      <p:cBhvr>
                                        <p:cTn id="104" dur="1000" fill="hold"/>
                                        <p:tgtEl>
                                          <p:spTgt spid="58"/>
                                        </p:tgtEl>
                                        <p:attrNameLst>
                                          <p:attrName>ppt_x</p:attrName>
                                        </p:attrNameLst>
                                      </p:cBhvr>
                                      <p:tavLst>
                                        <p:tav tm="0">
                                          <p:val>
                                            <p:strVal val="#ppt_x"/>
                                          </p:val>
                                        </p:tav>
                                        <p:tav tm="100000">
                                          <p:val>
                                            <p:strVal val="#ppt_x"/>
                                          </p:val>
                                        </p:tav>
                                      </p:tavLst>
                                    </p:anim>
                                    <p:anim calcmode="lin" valueType="num">
                                      <p:cBhvr>
                                        <p:cTn id="105"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6" grpId="0" animBg="1"/>
      <p:bldP spid="27" grpId="0" animBg="1"/>
      <p:bldP spid="28" grpId="0" animBg="1"/>
      <p:bldP spid="29" grpId="0" animBg="1"/>
      <p:bldP spid="32" grpId="0" animBg="1"/>
      <p:bldP spid="33" grpId="0" animBg="1"/>
      <p:bldP spid="43" grpId="0" animBg="1"/>
      <p:bldP spid="51" grpId="0" animBg="1"/>
      <p:bldP spid="57" grpId="0" animBg="1"/>
      <p:bldP spid="5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内容占位符 1"/>
          <p:cNvSpPr>
            <a:spLocks noGrp="1"/>
          </p:cNvSpPr>
          <p:nvPr>
            <p:ph idx="1"/>
          </p:nvPr>
        </p:nvSpPr>
        <p:spPr>
          <a:xfrm>
            <a:off x="3635896" y="534623"/>
            <a:ext cx="4429156" cy="4131402"/>
          </a:xfrm>
        </p:spPr>
        <p:txBody>
          <a:bodyPr>
            <a:noAutofit/>
          </a:bodyPr>
          <a:lstStyle/>
          <a:p>
            <a:pPr eaLnBrk="1" hangingPunct="1">
              <a:lnSpc>
                <a:spcPct val="150000"/>
              </a:lnSpc>
              <a:buClr>
                <a:srgbClr val="E1B40C"/>
              </a:buClr>
              <a:defRPr/>
            </a:pPr>
            <a:endParaRPr lang="en-US" altLang="zh-CN" sz="1800" b="1" dirty="0" smtClean="0">
              <a:solidFill>
                <a:schemeClr val="tx1"/>
              </a:solidFill>
              <a:latin typeface="微软雅黑" pitchFamily="34" charset="-122"/>
              <a:ea typeface="微软雅黑" pitchFamily="34" charset="-122"/>
            </a:endParaRPr>
          </a:p>
          <a:p>
            <a:pPr eaLnBrk="1" hangingPunct="1">
              <a:lnSpc>
                <a:spcPct val="150000"/>
              </a:lnSpc>
              <a:buClr>
                <a:srgbClr val="E1B40C"/>
              </a:buClr>
              <a:defRPr/>
            </a:pPr>
            <a:r>
              <a:rPr lang="zh-CN" altLang="en-US" b="1" smtClean="0">
                <a:solidFill>
                  <a:schemeClr val="tx1"/>
                </a:solidFill>
                <a:latin typeface="微软雅黑" pitchFamily="34" charset="-122"/>
                <a:ea typeface="微软雅黑" pitchFamily="34" charset="-122"/>
              </a:rPr>
              <a:t>流程中心架构</a:t>
            </a:r>
            <a:endParaRPr lang="en-US" altLang="zh-CN" b="1" smtClean="0">
              <a:solidFill>
                <a:schemeClr val="tx1"/>
              </a:solidFill>
              <a:latin typeface="微软雅黑" pitchFamily="34" charset="-122"/>
              <a:ea typeface="微软雅黑" pitchFamily="34" charset="-122"/>
            </a:endParaRPr>
          </a:p>
          <a:p>
            <a:pPr eaLnBrk="1" hangingPunct="1">
              <a:lnSpc>
                <a:spcPct val="150000"/>
              </a:lnSpc>
              <a:buClr>
                <a:srgbClr val="E1B40C"/>
              </a:buClr>
              <a:defRPr/>
            </a:pPr>
            <a:r>
              <a:rPr lang="zh-CN" altLang="en-US" b="1" smtClean="0">
                <a:solidFill>
                  <a:srgbClr val="FF0000"/>
                </a:solidFill>
                <a:latin typeface="微软雅黑" pitchFamily="34" charset="-122"/>
                <a:ea typeface="微软雅黑" pitchFamily="34" charset="-122"/>
              </a:rPr>
              <a:t>流程中心功能亮点</a:t>
            </a:r>
            <a:endParaRPr lang="en-US" altLang="zh-CN" sz="1600" b="1">
              <a:solidFill>
                <a:schemeClr val="tx1"/>
              </a:solidFill>
              <a:latin typeface="微软雅黑" pitchFamily="34" charset="-122"/>
              <a:ea typeface="微软雅黑" pitchFamily="34" charset="-122"/>
            </a:endParaRPr>
          </a:p>
          <a:p>
            <a:pPr lvl="1" eaLnBrk="1" hangingPunct="1">
              <a:lnSpc>
                <a:spcPct val="150000"/>
              </a:lnSpc>
              <a:buClr>
                <a:srgbClr val="E1B40C"/>
              </a:buClr>
              <a:buFont typeface="Wingdings" pitchFamily="2" charset="2"/>
              <a:buChar char="ü"/>
              <a:defRPr/>
            </a:pPr>
            <a:r>
              <a:rPr lang="zh-CN" altLang="en-US" sz="1600" b="1">
                <a:solidFill>
                  <a:srgbClr val="FF0000"/>
                </a:solidFill>
                <a:latin typeface="微软雅黑" pitchFamily="34" charset="-122"/>
                <a:ea typeface="微软雅黑" pitchFamily="34" charset="-122"/>
              </a:rPr>
              <a:t>工作流</a:t>
            </a:r>
            <a:endParaRPr lang="en-US" altLang="zh-CN" sz="1600" b="1" smtClean="0">
              <a:solidFill>
                <a:srgbClr val="FF0000"/>
              </a:solidFill>
              <a:latin typeface="微软雅黑" pitchFamily="34" charset="-122"/>
              <a:ea typeface="微软雅黑" pitchFamily="34" charset="-122"/>
            </a:endParaRPr>
          </a:p>
          <a:p>
            <a:pPr lvl="1" eaLnBrk="1" hangingPunct="1">
              <a:lnSpc>
                <a:spcPct val="150000"/>
              </a:lnSpc>
              <a:buClr>
                <a:srgbClr val="E1B40C"/>
              </a:buClr>
              <a:buFont typeface="Wingdings" pitchFamily="2" charset="2"/>
              <a:buChar char="ü"/>
              <a:defRPr/>
            </a:pPr>
            <a:r>
              <a:rPr lang="zh-CN" altLang="en-US" sz="1600" b="1" smtClean="0">
                <a:solidFill>
                  <a:schemeClr val="tx1"/>
                </a:solidFill>
                <a:latin typeface="微软雅黑" pitchFamily="34" charset="-122"/>
                <a:ea typeface="微软雅黑" pitchFamily="34" charset="-122"/>
              </a:rPr>
              <a:t>业务流</a:t>
            </a:r>
            <a:endParaRPr lang="en-US" altLang="zh-CN" sz="1600" b="1" smtClean="0">
              <a:solidFill>
                <a:schemeClr val="tx1"/>
              </a:solidFill>
              <a:latin typeface="微软雅黑" pitchFamily="34" charset="-122"/>
              <a:ea typeface="微软雅黑" pitchFamily="34" charset="-122"/>
            </a:endParaRPr>
          </a:p>
        </p:txBody>
      </p:sp>
      <p:sp>
        <p:nvSpPr>
          <p:cNvPr id="73" name="矩形 72"/>
          <p:cNvSpPr/>
          <p:nvPr/>
        </p:nvSpPr>
        <p:spPr>
          <a:xfrm>
            <a:off x="1331640" y="1285866"/>
            <a:ext cx="1728192" cy="1656184"/>
          </a:xfrm>
          <a:prstGeom prst="rect">
            <a:avLst/>
          </a:prstGeom>
          <a:noFill/>
          <a:ln>
            <a:noFill/>
          </a:ln>
        </p:spPr>
        <p:txBody>
          <a:bodyPr wrap="none" anchor="ctr">
            <a:noAutofit/>
          </a:bodyPr>
          <a:lstStyle/>
          <a:p>
            <a:pPr algn="ctr"/>
            <a:r>
              <a:rPr lang="zh-CN" altLang="en-US" sz="4400" b="1" dirty="0" smtClean="0">
                <a:solidFill>
                  <a:srgbClr val="00B0F0"/>
                </a:solidFill>
                <a:latin typeface="微软雅黑"/>
                <a:ea typeface="微软雅黑"/>
                <a:cs typeface="微软雅黑"/>
              </a:rPr>
              <a:t>主题</a:t>
            </a:r>
            <a:endParaRPr lang="zh-CN" altLang="en-US" sz="4400" b="1" dirty="0">
              <a:solidFill>
                <a:srgbClr val="00B0F0"/>
              </a:solidFill>
              <a:latin typeface="微软雅黑"/>
              <a:ea typeface="微软雅黑"/>
              <a:cs typeface="微软雅黑"/>
            </a:endParaRPr>
          </a:p>
        </p:txBody>
      </p:sp>
      <p:pic>
        <p:nvPicPr>
          <p:cNvPr id="4" name="Picture 2"/>
          <p:cNvPicPr>
            <a:picLocks noChangeAspect="1" noChangeArrowheads="1"/>
          </p:cNvPicPr>
          <p:nvPr/>
        </p:nvPicPr>
        <p:blipFill>
          <a:blip r:embed="rId2" cstate="print"/>
          <a:srcRect/>
          <a:stretch>
            <a:fillRect/>
          </a:stretch>
        </p:blipFill>
        <p:spPr bwMode="auto">
          <a:xfrm>
            <a:off x="1428728" y="2428874"/>
            <a:ext cx="1666875" cy="342900"/>
          </a:xfrm>
          <a:prstGeom prst="rect">
            <a:avLst/>
          </a:prstGeom>
          <a:noFill/>
          <a:ln w="9525">
            <a:noFill/>
            <a:miter lim="800000"/>
            <a:headEnd/>
            <a:tailEnd/>
          </a:ln>
          <a:effectLst/>
        </p:spPr>
      </p:pic>
    </p:spTree>
    <p:extLst>
      <p:ext uri="{BB962C8B-B14F-4D97-AF65-F5344CB8AC3E}">
        <p14:creationId xmlns:p14="http://schemas.microsoft.com/office/powerpoint/2010/main" val="53130083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1_Office 主题">
  <a:themeElements>
    <a:clrScheme name="kingdee">
      <a:dk1>
        <a:srgbClr val="000000"/>
      </a:dk1>
      <a:lt1>
        <a:srgbClr val="FFFFFF"/>
      </a:lt1>
      <a:dk2>
        <a:srgbClr val="000000"/>
      </a:dk2>
      <a:lt2>
        <a:srgbClr val="404040"/>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TENA11_BreakoutSession_Template_16x9_Final_05132011">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1_默认设计模板">
  <a:themeElements>
    <a:clrScheme name="默认设计模板 1">
      <a:dk1>
        <a:srgbClr val="000000"/>
      </a:dk1>
      <a:lt1>
        <a:srgbClr val="FFFFFF"/>
      </a:lt1>
      <a:dk2>
        <a:srgbClr val="000000"/>
      </a:dk2>
      <a:lt2>
        <a:srgbClr val="404040"/>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fontScheme name="默认设计模板">
      <a:majorFont>
        <a:latin typeface="Arial"/>
        <a:ea typeface="微软雅黑"/>
        <a:cs typeface=""/>
      </a:majorFont>
      <a:minorFont>
        <a:latin typeface="Arial"/>
        <a:ea typeface="微软雅黑"/>
        <a:cs typeface="微软雅黑"/>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outerShdw dist="17961" dir="2700000" algn="ctr" rotWithShape="0">
            <a:schemeClr val="bg2"/>
          </a:outerShdw>
        </a:effectLst>
      </a:spPr>
      <a:bodyPr vert="horz" wrap="none" lIns="90000" tIns="46800" rIns="90000" bIns="46800" numCol="1" rtlCol="0" anchor="ctr" anchorCtr="0" compatLnSpc="1">
        <a:prstTxWarp prst="textNoShape">
          <a:avLst/>
        </a:prstTxWarp>
        <a:noAutofit/>
      </a:bodyPr>
      <a:lstStyle>
        <a:defPPr marL="342900" marR="0" indent="-342900" algn="ctr" defTabSz="914400" rtl="0" eaLnBrk="1" fontAlgn="base" latinLnBrk="0" hangingPunct="1">
          <a:lnSpc>
            <a:spcPct val="100000"/>
          </a:lnSpc>
          <a:spcBef>
            <a:spcPct val="20000"/>
          </a:spcBef>
          <a:spcAft>
            <a:spcPct val="0"/>
          </a:spcAft>
          <a:buClr>
            <a:srgbClr val="E1B40C"/>
          </a:buClr>
          <a:buSzPct val="80000"/>
          <a:tabLst/>
          <a:defRPr kumimoji="0" sz="1600" b="0" i="0" u="none" strike="noStrike" cap="none" normalizeH="0" baseline="0" dirty="0" smtClean="0">
            <a:ln>
              <a:noFill/>
            </a:ln>
            <a:solidFill>
              <a:schemeClr val="bg1"/>
            </a:solidFill>
            <a:effectLst/>
            <a:latin typeface="Arial" pitchFamily="34" charset="0"/>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bg2"/>
          </a:outerShdw>
        </a:effectLst>
      </a:spPr>
      <a:bodyPr vert="horz" wrap="non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rgbClr val="E1B40C"/>
          </a:buClr>
          <a:buSzPct val="80000"/>
          <a:buFont typeface="Wingdings" pitchFamily="2" charset="2"/>
          <a:buChar char="n"/>
          <a:tabLst/>
          <a:defRPr kumimoji="0" lang="zh-CN" altLang="en-US" sz="1600" b="0" i="0" u="none" strike="noStrike" cap="none" normalizeH="0" baseline="0" smtClean="0">
            <a:ln>
              <a:noFill/>
            </a:ln>
            <a:solidFill>
              <a:schemeClr val="tx1"/>
            </a:solidFill>
            <a:effectLst/>
            <a:latin typeface="Arial" pitchFamily="34" charset="0"/>
            <a:ea typeface="微软雅黑" pitchFamily="34" charset="-122"/>
          </a:defRPr>
        </a:defPPr>
      </a:lstStyle>
    </a:lnDef>
  </a:objectDefaults>
  <a:extraClrSchemeLst>
    <a:extraClrScheme>
      <a:clrScheme name="默认设计模板 1">
        <a:dk1>
          <a:srgbClr val="000000"/>
        </a:dk1>
        <a:lt1>
          <a:srgbClr val="FFFFFF"/>
        </a:lt1>
        <a:dk2>
          <a:srgbClr val="000000"/>
        </a:dk2>
        <a:lt2>
          <a:srgbClr val="404040"/>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4D4D4D"/>
        </a:lt2>
        <a:accent1>
          <a:srgbClr val="0060C0"/>
        </a:accent1>
        <a:accent2>
          <a:srgbClr val="003B76"/>
        </a:accent2>
        <a:accent3>
          <a:srgbClr val="FFFFFF"/>
        </a:accent3>
        <a:accent4>
          <a:srgbClr val="000000"/>
        </a:accent4>
        <a:accent5>
          <a:srgbClr val="AAB6DC"/>
        </a:accent5>
        <a:accent6>
          <a:srgbClr val="00356A"/>
        </a:accent6>
        <a:hlink>
          <a:srgbClr val="53A9FF"/>
        </a:hlink>
        <a:folHlink>
          <a:srgbClr val="0066CC"/>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4D4D4D"/>
        </a:lt2>
        <a:accent1>
          <a:srgbClr val="808080"/>
        </a:accent1>
        <a:accent2>
          <a:srgbClr val="292929"/>
        </a:accent2>
        <a:accent3>
          <a:srgbClr val="FFFFFF"/>
        </a:accent3>
        <a:accent4>
          <a:srgbClr val="000000"/>
        </a:accent4>
        <a:accent5>
          <a:srgbClr val="C0C0C0"/>
        </a:accent5>
        <a:accent6>
          <a:srgbClr val="242424"/>
        </a:accent6>
        <a:hlink>
          <a:srgbClr val="EA2D00"/>
        </a:hlink>
        <a:folHlink>
          <a:srgbClr val="990000"/>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4D4D4D"/>
        </a:lt2>
        <a:accent1>
          <a:srgbClr val="53A9FF"/>
        </a:accent1>
        <a:accent2>
          <a:srgbClr val="0066CC"/>
        </a:accent2>
        <a:accent3>
          <a:srgbClr val="FFFFFF"/>
        </a:accent3>
        <a:accent4>
          <a:srgbClr val="000000"/>
        </a:accent4>
        <a:accent5>
          <a:srgbClr val="B3D1FF"/>
        </a:accent5>
        <a:accent6>
          <a:srgbClr val="005CB9"/>
        </a:accent6>
        <a:hlink>
          <a:srgbClr val="EA2D00"/>
        </a:hlink>
        <a:folHlink>
          <a:srgbClr val="990000"/>
        </a:folHlink>
      </a:clrScheme>
      <a:clrMap bg1="lt1" tx1="dk1" bg2="lt2" tx2="dk2" accent1="accent1" accent2="accent2" accent3="accent3" accent4="accent4" accent5="accent5" accent6="accent6" hlink="hlink" folHlink="folHlink"/>
    </a:extraClrScheme>
    <a:extraClrScheme>
      <a:clrScheme name="默认设计模板 5">
        <a:dk1>
          <a:srgbClr val="4D4D4D"/>
        </a:dk1>
        <a:lt1>
          <a:srgbClr val="FFFFFF"/>
        </a:lt1>
        <a:dk2>
          <a:srgbClr val="000000"/>
        </a:dk2>
        <a:lt2>
          <a:srgbClr val="FFFFFF"/>
        </a:lt2>
        <a:accent1>
          <a:srgbClr val="FFFFFF"/>
        </a:accent1>
        <a:accent2>
          <a:srgbClr val="D8D8D8"/>
        </a:accent2>
        <a:accent3>
          <a:srgbClr val="AAAAAA"/>
        </a:accent3>
        <a:accent4>
          <a:srgbClr val="DADADA"/>
        </a:accent4>
        <a:accent5>
          <a:srgbClr val="FFFFFF"/>
        </a:accent5>
        <a:accent6>
          <a:srgbClr val="C4C4C4"/>
        </a:accent6>
        <a:hlink>
          <a:srgbClr val="DDDDDD"/>
        </a:hlink>
        <a:folHlink>
          <a:srgbClr val="5F5F5F"/>
        </a:folHlink>
      </a:clrScheme>
      <a:clrMap bg1="dk2" tx1="lt1" bg2="dk1" tx2="lt2" accent1="accent1" accent2="accent2" accent3="accent3" accent4="accent4" accent5="accent5" accent6="accent6" hlink="hlink" folHlink="folHlink"/>
    </a:extraClrScheme>
    <a:extraClrScheme>
      <a:clrScheme name="默认设计模板 6">
        <a:dk1>
          <a:srgbClr val="4D4D4D"/>
        </a:dk1>
        <a:lt1>
          <a:srgbClr val="FFFFFF"/>
        </a:lt1>
        <a:dk2>
          <a:srgbClr val="000000"/>
        </a:dk2>
        <a:lt2>
          <a:srgbClr val="FFFFFF"/>
        </a:lt2>
        <a:accent1>
          <a:srgbClr val="FFFFFF"/>
        </a:accent1>
        <a:accent2>
          <a:srgbClr val="D8D8D8"/>
        </a:accent2>
        <a:accent3>
          <a:srgbClr val="AAAAAA"/>
        </a:accent3>
        <a:accent4>
          <a:srgbClr val="DADADA"/>
        </a:accent4>
        <a:accent5>
          <a:srgbClr val="FFFFFF"/>
        </a:accent5>
        <a:accent6>
          <a:srgbClr val="C4C4C4"/>
        </a:accent6>
        <a:hlink>
          <a:srgbClr val="EA2D00"/>
        </a:hlink>
        <a:folHlink>
          <a:srgbClr val="990000"/>
        </a:folHlink>
      </a:clrScheme>
      <a:clrMap bg1="dk2" tx1="lt1" bg2="dk1" tx2="lt2" accent1="accent1" accent2="accent2" accent3="accent3" accent4="accent4" accent5="accent5" accent6="accent6" hlink="hlink" folHlink="folHlink"/>
    </a:extraClrScheme>
    <a:extraClrScheme>
      <a:clrScheme name="默认设计模板 7">
        <a:dk1>
          <a:srgbClr val="4D4D4D"/>
        </a:dk1>
        <a:lt1>
          <a:srgbClr val="FFFFFF"/>
        </a:lt1>
        <a:dk2>
          <a:srgbClr val="000000"/>
        </a:dk2>
        <a:lt2>
          <a:srgbClr val="FFFFFF"/>
        </a:lt2>
        <a:accent1>
          <a:srgbClr val="FFFFFF"/>
        </a:accent1>
        <a:accent2>
          <a:srgbClr val="D8D8D8"/>
        </a:accent2>
        <a:accent3>
          <a:srgbClr val="AAAAAA"/>
        </a:accent3>
        <a:accent4>
          <a:srgbClr val="DADADA"/>
        </a:accent4>
        <a:accent5>
          <a:srgbClr val="FFFFFF"/>
        </a:accent5>
        <a:accent6>
          <a:srgbClr val="C4C4C4"/>
        </a:accent6>
        <a:hlink>
          <a:srgbClr val="FF9900"/>
        </a:hlink>
        <a:folHlink>
          <a:srgbClr val="CC0000"/>
        </a:folHlink>
      </a:clrScheme>
      <a:clrMap bg1="dk2" tx1="lt1" bg2="dk1" tx2="lt2" accent1="accent1" accent2="accent2" accent3="accent3" accent4="accent4" accent5="accent5" accent6="accent6" hlink="hlink" folHlink="folHlink"/>
    </a:extraClrScheme>
    <a:extraClrScheme>
      <a:clrScheme name="默认设计模板 8">
        <a:dk1>
          <a:srgbClr val="4D4D4D"/>
        </a:dk1>
        <a:lt1>
          <a:srgbClr val="FFFFFF"/>
        </a:lt1>
        <a:dk2>
          <a:srgbClr val="000000"/>
        </a:dk2>
        <a:lt2>
          <a:srgbClr val="FFFFFF"/>
        </a:lt2>
        <a:accent1>
          <a:srgbClr val="FFFFFF"/>
        </a:accent1>
        <a:accent2>
          <a:srgbClr val="D8D8D8"/>
        </a:accent2>
        <a:accent3>
          <a:srgbClr val="AAAAAA"/>
        </a:accent3>
        <a:accent4>
          <a:srgbClr val="DADADA"/>
        </a:accent4>
        <a:accent5>
          <a:srgbClr val="FFFFFF"/>
        </a:accent5>
        <a:accent6>
          <a:srgbClr val="C4C4C4"/>
        </a:accent6>
        <a:hlink>
          <a:srgbClr val="0099FF"/>
        </a:hlink>
        <a:folHlink>
          <a:srgbClr val="00708A"/>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Office 主题">
  <a:themeElements>
    <a:clrScheme name="金蝶">
      <a:dk1>
        <a:srgbClr val="000000"/>
      </a:dk1>
      <a:lt1>
        <a:srgbClr val="FFFFFF"/>
      </a:lt1>
      <a:dk2>
        <a:srgbClr val="000000"/>
      </a:dk2>
      <a:lt2>
        <a:srgbClr val="3C3C3E"/>
      </a:lt2>
      <a:accent1>
        <a:srgbClr val="28B0EE"/>
      </a:accent1>
      <a:accent2>
        <a:srgbClr val="003B76"/>
      </a:accent2>
      <a:accent3>
        <a:srgbClr val="FFFFFF"/>
      </a:accent3>
      <a:accent4>
        <a:srgbClr val="000000"/>
      </a:accent4>
      <a:accent5>
        <a:srgbClr val="28AB5F"/>
      </a:accent5>
      <a:accent6>
        <a:srgbClr val="EF6D18"/>
      </a:accent6>
      <a:hlink>
        <a:srgbClr val="28B0EE"/>
      </a:hlink>
      <a:folHlink>
        <a:srgbClr val="3C3C3E"/>
      </a:folHlink>
    </a:clrScheme>
    <a:fontScheme name="都市流行色">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blank">
  <a:themeElements>
    <a:clrScheme name="kingdee">
      <a:dk1>
        <a:srgbClr val="000000"/>
      </a:dk1>
      <a:lt1>
        <a:srgbClr val="FFFFFF"/>
      </a:lt1>
      <a:dk2>
        <a:srgbClr val="000000"/>
      </a:dk2>
      <a:lt2>
        <a:srgbClr val="404040"/>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60258</TotalTime>
  <Words>4003</Words>
  <Application>Microsoft Office PowerPoint</Application>
  <PresentationFormat>全屏显示(16:9)</PresentationFormat>
  <Paragraphs>605</Paragraphs>
  <Slides>54</Slides>
  <Notes>21</Notes>
  <HiddenSlides>0</HiddenSlides>
  <MMClips>0</MMClips>
  <ScaleCrop>false</ScaleCrop>
  <HeadingPairs>
    <vt:vector size="4" baseType="variant">
      <vt:variant>
        <vt:lpstr>主题</vt:lpstr>
      </vt:variant>
      <vt:variant>
        <vt:i4>7</vt:i4>
      </vt:variant>
      <vt:variant>
        <vt:lpstr>幻灯片标题</vt:lpstr>
      </vt:variant>
      <vt:variant>
        <vt:i4>54</vt:i4>
      </vt:variant>
    </vt:vector>
  </HeadingPairs>
  <TitlesOfParts>
    <vt:vector size="61" baseType="lpstr">
      <vt:lpstr>1_Office 主题</vt:lpstr>
      <vt:lpstr>1_TENA11_BreakoutSession_Template_16x9_Final_05132011</vt:lpstr>
      <vt:lpstr>1_默认设计模板</vt:lpstr>
      <vt:lpstr>7_Office 主题</vt:lpstr>
      <vt:lpstr>5_Office 主题</vt:lpstr>
      <vt:lpstr>1_blank</vt:lpstr>
      <vt:lpstr>6_Office 主题</vt:lpstr>
      <vt:lpstr>K/3 Cloud V6.2产品培训 流程中心</vt:lpstr>
      <vt:lpstr>PowerPoint 演示文稿</vt:lpstr>
      <vt:lpstr>PowerPoint 演示文稿</vt:lpstr>
      <vt:lpstr>PowerPoint 演示文稿</vt:lpstr>
      <vt:lpstr>PowerPoint 演示文稿</vt:lpstr>
      <vt:lpstr>工作流架构</vt:lpstr>
      <vt:lpstr>PowerPoint 演示文稿</vt:lpstr>
      <vt:lpstr>PowerPoint 演示文稿</vt:lpstr>
      <vt:lpstr>PowerPoint 演示文稿</vt:lpstr>
      <vt:lpstr>工作流整体应用流程</vt:lpstr>
      <vt:lpstr>工作流、审批流</vt:lpstr>
      <vt:lpstr>流程设计器-参与人</vt:lpstr>
      <vt:lpstr>流程设计器-连线设置</vt:lpstr>
      <vt:lpstr>流程设计器-审批项</vt:lpstr>
      <vt:lpstr>流程设计器-高级设置</vt:lpstr>
      <vt:lpstr>流程设计器-高级设置</vt:lpstr>
      <vt:lpstr>流程设计器-流程设置</vt:lpstr>
      <vt:lpstr>流程设计器-审批策略</vt:lpstr>
      <vt:lpstr>流程设计器-消息提醒</vt:lpstr>
      <vt:lpstr>流程设计器-自动单据转换、提交</vt:lpstr>
      <vt:lpstr>流程配置-流程委托</vt:lpstr>
      <vt:lpstr>流程配置-流程部署、分配</vt:lpstr>
      <vt:lpstr>流程配置-节点配置</vt:lpstr>
      <vt:lpstr>工作流-流程管理</vt:lpstr>
      <vt:lpstr>工作流-处理模式</vt:lpstr>
      <vt:lpstr>工作流-提醒邮件配置</vt:lpstr>
      <vt:lpstr>工作流-单据列表显示流程信息</vt:lpstr>
      <vt:lpstr>PowerPoint 演示文稿</vt:lpstr>
      <vt:lpstr>业务流程设计</vt:lpstr>
      <vt:lpstr>单据转换特性</vt:lpstr>
      <vt:lpstr>单据转换主界面</vt:lpstr>
      <vt:lpstr>自动拆单、行合并</vt:lpstr>
      <vt:lpstr>多种携带方式</vt:lpstr>
      <vt:lpstr>灵活筛选数据</vt:lpstr>
      <vt:lpstr>表单服务策略</vt:lpstr>
      <vt:lpstr>灵活的扩展管理</vt:lpstr>
      <vt:lpstr>PowerPoint 演示文稿</vt:lpstr>
      <vt:lpstr>反写规则特性</vt:lpstr>
      <vt:lpstr>轻松跨级反写</vt:lpstr>
      <vt:lpstr>灵活的反写配置</vt:lpstr>
      <vt:lpstr>按比例自动关闭</vt:lpstr>
      <vt:lpstr>按比例超额控制</vt:lpstr>
      <vt:lpstr>图形化流程设计器</vt:lpstr>
      <vt:lpstr>业务流程配置中心</vt:lpstr>
      <vt:lpstr>业务流程应用</vt:lpstr>
      <vt:lpstr>流程发起</vt:lpstr>
      <vt:lpstr>下推与选单操作</vt:lpstr>
      <vt:lpstr>特定下推和特定选单</vt:lpstr>
      <vt:lpstr>批量生成多单</vt:lpstr>
      <vt:lpstr>全流程跟踪</vt:lpstr>
      <vt:lpstr>上查、下查</vt:lpstr>
      <vt:lpstr>业务流程部署</vt:lpstr>
      <vt:lpstr>业务流程价值特性</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huanghaoyun</dc:creator>
  <cp:lastModifiedBy>Windows 用户</cp:lastModifiedBy>
  <cp:revision>3948</cp:revision>
  <dcterms:created xsi:type="dcterms:W3CDTF">2009-05-08T06:18:39Z</dcterms:created>
  <dcterms:modified xsi:type="dcterms:W3CDTF">2017-03-04T03:00:20Z</dcterms:modified>
</cp:coreProperties>
</file>